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4"/>
  </p:sldMasterIdLst>
  <p:notesMasterIdLst>
    <p:notesMasterId r:id="rId62"/>
  </p:notesMasterIdLst>
  <p:handoutMasterIdLst>
    <p:handoutMasterId r:id="rId63"/>
  </p:handoutMasterIdLst>
  <p:sldIdLst>
    <p:sldId id="265" r:id="rId5"/>
    <p:sldId id="268" r:id="rId6"/>
    <p:sldId id="270" r:id="rId7"/>
    <p:sldId id="269" r:id="rId8"/>
    <p:sldId id="289" r:id="rId9"/>
    <p:sldId id="290" r:id="rId10"/>
    <p:sldId id="277" r:id="rId11"/>
    <p:sldId id="280" r:id="rId12"/>
    <p:sldId id="271" r:id="rId13"/>
    <p:sldId id="274" r:id="rId14"/>
    <p:sldId id="282" r:id="rId15"/>
    <p:sldId id="281" r:id="rId16"/>
    <p:sldId id="275" r:id="rId17"/>
    <p:sldId id="272" r:id="rId18"/>
    <p:sldId id="291" r:id="rId19"/>
    <p:sldId id="278" r:id="rId20"/>
    <p:sldId id="283" r:id="rId21"/>
    <p:sldId id="284" r:id="rId22"/>
    <p:sldId id="326" r:id="rId23"/>
    <p:sldId id="276" r:id="rId24"/>
    <p:sldId id="273" r:id="rId25"/>
    <p:sldId id="279" r:id="rId26"/>
    <p:sldId id="285" r:id="rId27"/>
    <p:sldId id="286" r:id="rId28"/>
    <p:sldId id="292" r:id="rId29"/>
    <p:sldId id="314" r:id="rId30"/>
    <p:sldId id="313" r:id="rId31"/>
    <p:sldId id="302" r:id="rId32"/>
    <p:sldId id="303" r:id="rId33"/>
    <p:sldId id="304" r:id="rId34"/>
    <p:sldId id="305" r:id="rId35"/>
    <p:sldId id="306" r:id="rId36"/>
    <p:sldId id="307" r:id="rId37"/>
    <p:sldId id="308" r:id="rId38"/>
    <p:sldId id="309" r:id="rId39"/>
    <p:sldId id="310" r:id="rId40"/>
    <p:sldId id="311" r:id="rId41"/>
    <p:sldId id="312" r:id="rId42"/>
    <p:sldId id="294" r:id="rId43"/>
    <p:sldId id="295" r:id="rId44"/>
    <p:sldId id="296" r:id="rId45"/>
    <p:sldId id="297" r:id="rId46"/>
    <p:sldId id="298" r:id="rId47"/>
    <p:sldId id="299" r:id="rId48"/>
    <p:sldId id="300" r:id="rId49"/>
    <p:sldId id="301" r:id="rId50"/>
    <p:sldId id="315" r:id="rId51"/>
    <p:sldId id="316" r:id="rId52"/>
    <p:sldId id="317" r:id="rId53"/>
    <p:sldId id="322" r:id="rId54"/>
    <p:sldId id="323" r:id="rId55"/>
    <p:sldId id="324" r:id="rId56"/>
    <p:sldId id="325" r:id="rId57"/>
    <p:sldId id="318" r:id="rId58"/>
    <p:sldId id="319" r:id="rId59"/>
    <p:sldId id="320" r:id="rId60"/>
    <p:sldId id="32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ES, MICHAEL A DR-01 USAF AFMC AFRL/RWMF" initials="DMADUAA" lastIdx="16" clrIdx="1">
    <p:extLst>
      <p:ext uri="{19B8F6BF-5375-455C-9EA6-DF929625EA0E}">
        <p15:presenceInfo xmlns:p15="http://schemas.microsoft.com/office/powerpoint/2012/main" userId="S-1-5-21-1271409858-1095883707-2794662393-94850776" providerId="AD"/>
      </p:ext>
    </p:extLst>
  </p:cmAuthor>
  <p:cmAuthor id="2" name="JOLLY, GEORGE S DR-04 USAF AFMC AFRL/RWMF" initials="JGSDUAA" lastIdx="15" clrIdx="0">
    <p:extLst>
      <p:ext uri="{19B8F6BF-5375-455C-9EA6-DF929625EA0E}">
        <p15:presenceInfo xmlns:p15="http://schemas.microsoft.com/office/powerpoint/2012/main" userId="S-1-5-21-1271409858-1095883707-2794662393-1290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D8C"/>
    <a:srgbClr val="004B8D"/>
    <a:srgbClr val="CBCCCB"/>
    <a:srgbClr val="F8F8F8"/>
    <a:srgbClr val="B3282D"/>
    <a:srgbClr val="595A59"/>
    <a:srgbClr val="00BCE4"/>
    <a:srgbClr val="A7A9AC"/>
    <a:srgbClr val="FBCE20"/>
    <a:srgbClr val="5894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099325-5C45-4257-8ABB-26129B33A201}" v="39" dt="2026-01-06T21:40:05.3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88" autoAdjust="0"/>
    <p:restoredTop sz="88155" autoAdjust="0"/>
  </p:normalViewPr>
  <p:slideViewPr>
    <p:cSldViewPr snapToGrid="0" snapToObjects="1">
      <p:cViewPr varScale="1">
        <p:scale>
          <a:sx n="97" d="100"/>
          <a:sy n="97" d="100"/>
        </p:scale>
        <p:origin x="684"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61" d="100"/>
          <a:sy n="161" d="100"/>
        </p:scale>
        <p:origin x="3536"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UMOHAIMED, FAHAD A DR-01 USAF AFMC AFRL/RWTOF" userId="0da4f2c2-579f-4097-b4e5-b74dcffbe42c" providerId="ADAL" clId="{EC2BDC5F-EBDB-4B56-85BE-0F30B754763F}"/>
    <pc:docChg chg="undo custSel modSld modMainMaster">
      <pc:chgData name="ABUMOHAIMED, FAHAD A DR-01 USAF AFMC AFRL/RWTOF" userId="0da4f2c2-579f-4097-b4e5-b74dcffbe42c" providerId="ADAL" clId="{EC2BDC5F-EBDB-4B56-85BE-0F30B754763F}" dt="2026-01-06T21:43:45.170" v="183" actId="478"/>
      <pc:docMkLst>
        <pc:docMk/>
      </pc:docMkLst>
      <pc:sldChg chg="delSp modSp mod">
        <pc:chgData name="ABUMOHAIMED, FAHAD A DR-01 USAF AFMC AFRL/RWTOF" userId="0da4f2c2-579f-4097-b4e5-b74dcffbe42c" providerId="ADAL" clId="{EC2BDC5F-EBDB-4B56-85BE-0F30B754763F}" dt="2026-01-06T21:40:41.659" v="128" actId="478"/>
        <pc:sldMkLst>
          <pc:docMk/>
          <pc:sldMk cId="2660270719" sldId="265"/>
        </pc:sldMkLst>
        <pc:spChg chg="del mod">
          <ac:chgData name="ABUMOHAIMED, FAHAD A DR-01 USAF AFMC AFRL/RWTOF" userId="0da4f2c2-579f-4097-b4e5-b74dcffbe42c" providerId="ADAL" clId="{EC2BDC5F-EBDB-4B56-85BE-0F30B754763F}" dt="2026-01-06T21:40:41.659" v="128" actId="478"/>
          <ac:spMkLst>
            <pc:docMk/>
            <pc:sldMk cId="2660270719" sldId="265"/>
            <ac:spMk id="10" creationId="{00000000-0000-0000-0000-000000000000}"/>
          </ac:spMkLst>
        </pc:spChg>
      </pc:sldChg>
      <pc:sldChg chg="delSp modSp mod">
        <pc:chgData name="ABUMOHAIMED, FAHAD A DR-01 USAF AFMC AFRL/RWTOF" userId="0da4f2c2-579f-4097-b4e5-b74dcffbe42c" providerId="ADAL" clId="{EC2BDC5F-EBDB-4B56-85BE-0F30B754763F}" dt="2026-01-06T21:40:46.157" v="129" actId="478"/>
        <pc:sldMkLst>
          <pc:docMk/>
          <pc:sldMk cId="612637120" sldId="268"/>
        </pc:sldMkLst>
        <pc:spChg chg="del mod">
          <ac:chgData name="ABUMOHAIMED, FAHAD A DR-01 USAF AFMC AFRL/RWTOF" userId="0da4f2c2-579f-4097-b4e5-b74dcffbe42c" providerId="ADAL" clId="{EC2BDC5F-EBDB-4B56-85BE-0F30B754763F}" dt="2026-01-06T21:40:46.157" v="129" actId="478"/>
          <ac:spMkLst>
            <pc:docMk/>
            <pc:sldMk cId="612637120" sldId="268"/>
            <ac:spMk id="4" creationId="{00000000-0000-0000-0000-000000000000}"/>
          </ac:spMkLst>
        </pc:spChg>
      </pc:sldChg>
      <pc:sldChg chg="delSp modSp mod">
        <pc:chgData name="ABUMOHAIMED, FAHAD A DR-01 USAF AFMC AFRL/RWTOF" userId="0da4f2c2-579f-4097-b4e5-b74dcffbe42c" providerId="ADAL" clId="{EC2BDC5F-EBDB-4B56-85BE-0F30B754763F}" dt="2026-01-06T21:40:31.347" v="127" actId="478"/>
        <pc:sldMkLst>
          <pc:docMk/>
          <pc:sldMk cId="1941620880" sldId="269"/>
        </pc:sldMkLst>
        <pc:spChg chg="del mod">
          <ac:chgData name="ABUMOHAIMED, FAHAD A DR-01 USAF AFMC AFRL/RWTOF" userId="0da4f2c2-579f-4097-b4e5-b74dcffbe42c" providerId="ADAL" clId="{EC2BDC5F-EBDB-4B56-85BE-0F30B754763F}" dt="2026-01-06T21:40:31.347" v="127" actId="478"/>
          <ac:spMkLst>
            <pc:docMk/>
            <pc:sldMk cId="1941620880" sldId="269"/>
            <ac:spMk id="5" creationId="{00000000-0000-0000-0000-000000000000}"/>
          </ac:spMkLst>
        </pc:spChg>
      </pc:sldChg>
      <pc:sldChg chg="delSp modSp mod">
        <pc:chgData name="ABUMOHAIMED, FAHAD A DR-01 USAF AFMC AFRL/RWTOF" userId="0da4f2c2-579f-4097-b4e5-b74dcffbe42c" providerId="ADAL" clId="{EC2BDC5F-EBDB-4B56-85BE-0F30B754763F}" dt="2026-01-06T21:40:49.417" v="130" actId="478"/>
        <pc:sldMkLst>
          <pc:docMk/>
          <pc:sldMk cId="4222187189" sldId="270"/>
        </pc:sldMkLst>
        <pc:spChg chg="del mod">
          <ac:chgData name="ABUMOHAIMED, FAHAD A DR-01 USAF AFMC AFRL/RWTOF" userId="0da4f2c2-579f-4097-b4e5-b74dcffbe42c" providerId="ADAL" clId="{EC2BDC5F-EBDB-4B56-85BE-0F30B754763F}" dt="2026-01-06T21:40:49.417" v="130" actId="478"/>
          <ac:spMkLst>
            <pc:docMk/>
            <pc:sldMk cId="4222187189" sldId="270"/>
            <ac:spMk id="4" creationId="{00000000-0000-0000-0000-000000000000}"/>
          </ac:spMkLst>
        </pc:spChg>
      </pc:sldChg>
      <pc:sldChg chg="delSp modSp mod">
        <pc:chgData name="ABUMOHAIMED, FAHAD A DR-01 USAF AFMC AFRL/RWTOF" userId="0da4f2c2-579f-4097-b4e5-b74dcffbe42c" providerId="ADAL" clId="{EC2BDC5F-EBDB-4B56-85BE-0F30B754763F}" dt="2026-01-06T21:42:26.818" v="135" actId="478"/>
        <pc:sldMkLst>
          <pc:docMk/>
          <pc:sldMk cId="452787420" sldId="271"/>
        </pc:sldMkLst>
        <pc:spChg chg="del mod">
          <ac:chgData name="ABUMOHAIMED, FAHAD A DR-01 USAF AFMC AFRL/RWTOF" userId="0da4f2c2-579f-4097-b4e5-b74dcffbe42c" providerId="ADAL" clId="{EC2BDC5F-EBDB-4B56-85BE-0F30B754763F}" dt="2026-01-06T21:42:26.818" v="135" actId="478"/>
          <ac:spMkLst>
            <pc:docMk/>
            <pc:sldMk cId="452787420" sldId="271"/>
            <ac:spMk id="4" creationId="{00000000-0000-0000-0000-000000000000}"/>
          </ac:spMkLst>
        </pc:spChg>
      </pc:sldChg>
      <pc:sldChg chg="delSp modSp mod">
        <pc:chgData name="ABUMOHAIMED, FAHAD A DR-01 USAF AFMC AFRL/RWTOF" userId="0da4f2c2-579f-4097-b4e5-b74dcffbe42c" providerId="ADAL" clId="{EC2BDC5F-EBDB-4B56-85BE-0F30B754763F}" dt="2026-01-06T21:42:37.881" v="140" actId="478"/>
        <pc:sldMkLst>
          <pc:docMk/>
          <pc:sldMk cId="988486951" sldId="272"/>
        </pc:sldMkLst>
        <pc:spChg chg="del mod">
          <ac:chgData name="ABUMOHAIMED, FAHAD A DR-01 USAF AFMC AFRL/RWTOF" userId="0da4f2c2-579f-4097-b4e5-b74dcffbe42c" providerId="ADAL" clId="{EC2BDC5F-EBDB-4B56-85BE-0F30B754763F}" dt="2026-01-06T21:42:37.881" v="140" actId="478"/>
          <ac:spMkLst>
            <pc:docMk/>
            <pc:sldMk cId="988486951" sldId="272"/>
            <ac:spMk id="4" creationId="{00000000-0000-0000-0000-000000000000}"/>
          </ac:spMkLst>
        </pc:spChg>
      </pc:sldChg>
      <pc:sldChg chg="delSp modSp mod">
        <pc:chgData name="ABUMOHAIMED, FAHAD A DR-01 USAF AFMC AFRL/RWTOF" userId="0da4f2c2-579f-4097-b4e5-b74dcffbe42c" providerId="ADAL" clId="{EC2BDC5F-EBDB-4B56-85BE-0F30B754763F}" dt="2026-01-06T21:43:07.825" v="147" actId="478"/>
        <pc:sldMkLst>
          <pc:docMk/>
          <pc:sldMk cId="2961123928" sldId="273"/>
        </pc:sldMkLst>
        <pc:spChg chg="del mod">
          <ac:chgData name="ABUMOHAIMED, FAHAD A DR-01 USAF AFMC AFRL/RWTOF" userId="0da4f2c2-579f-4097-b4e5-b74dcffbe42c" providerId="ADAL" clId="{EC2BDC5F-EBDB-4B56-85BE-0F30B754763F}" dt="2026-01-06T21:43:07.825" v="147" actId="478"/>
          <ac:spMkLst>
            <pc:docMk/>
            <pc:sldMk cId="2961123928" sldId="273"/>
            <ac:spMk id="4" creationId="{00000000-0000-0000-0000-000000000000}"/>
          </ac:spMkLst>
        </pc:spChg>
      </pc:sldChg>
      <pc:sldChg chg="delSp modSp mod">
        <pc:chgData name="ABUMOHAIMED, FAHAD A DR-01 USAF AFMC AFRL/RWTOF" userId="0da4f2c2-579f-4097-b4e5-b74dcffbe42c" providerId="ADAL" clId="{EC2BDC5F-EBDB-4B56-85BE-0F30B754763F}" dt="2026-01-06T21:42:28.795" v="136" actId="478"/>
        <pc:sldMkLst>
          <pc:docMk/>
          <pc:sldMk cId="3893790206" sldId="274"/>
        </pc:sldMkLst>
        <pc:spChg chg="del mod">
          <ac:chgData name="ABUMOHAIMED, FAHAD A DR-01 USAF AFMC AFRL/RWTOF" userId="0da4f2c2-579f-4097-b4e5-b74dcffbe42c" providerId="ADAL" clId="{EC2BDC5F-EBDB-4B56-85BE-0F30B754763F}" dt="2026-01-06T21:42:28.795" v="136" actId="478"/>
          <ac:spMkLst>
            <pc:docMk/>
            <pc:sldMk cId="3893790206" sldId="274"/>
            <ac:spMk id="5" creationId="{00000000-0000-0000-0000-000000000000}"/>
          </ac:spMkLst>
        </pc:spChg>
      </pc:sldChg>
      <pc:sldChg chg="delSp modSp mod">
        <pc:chgData name="ABUMOHAIMED, FAHAD A DR-01 USAF AFMC AFRL/RWTOF" userId="0da4f2c2-579f-4097-b4e5-b74dcffbe42c" providerId="ADAL" clId="{EC2BDC5F-EBDB-4B56-85BE-0F30B754763F}" dt="2026-01-06T21:42:35.666" v="139" actId="478"/>
        <pc:sldMkLst>
          <pc:docMk/>
          <pc:sldMk cId="3340670009" sldId="275"/>
        </pc:sldMkLst>
        <pc:spChg chg="del mod">
          <ac:chgData name="ABUMOHAIMED, FAHAD A DR-01 USAF AFMC AFRL/RWTOF" userId="0da4f2c2-579f-4097-b4e5-b74dcffbe42c" providerId="ADAL" clId="{EC2BDC5F-EBDB-4B56-85BE-0F30B754763F}" dt="2026-01-06T21:42:35.666" v="139" actId="478"/>
          <ac:spMkLst>
            <pc:docMk/>
            <pc:sldMk cId="3340670009" sldId="275"/>
            <ac:spMk id="6" creationId="{00000000-0000-0000-0000-000000000000}"/>
          </ac:spMkLst>
        </pc:spChg>
      </pc:sldChg>
      <pc:sldChg chg="delSp modSp mod">
        <pc:chgData name="ABUMOHAIMED, FAHAD A DR-01 USAF AFMC AFRL/RWTOF" userId="0da4f2c2-579f-4097-b4e5-b74dcffbe42c" providerId="ADAL" clId="{EC2BDC5F-EBDB-4B56-85BE-0F30B754763F}" dt="2026-01-06T21:43:05.514" v="146" actId="478"/>
        <pc:sldMkLst>
          <pc:docMk/>
          <pc:sldMk cId="1011375422" sldId="276"/>
        </pc:sldMkLst>
        <pc:spChg chg="del mod">
          <ac:chgData name="ABUMOHAIMED, FAHAD A DR-01 USAF AFMC AFRL/RWTOF" userId="0da4f2c2-579f-4097-b4e5-b74dcffbe42c" providerId="ADAL" clId="{EC2BDC5F-EBDB-4B56-85BE-0F30B754763F}" dt="2026-01-06T21:43:05.514" v="146" actId="478"/>
          <ac:spMkLst>
            <pc:docMk/>
            <pc:sldMk cId="1011375422" sldId="276"/>
            <ac:spMk id="5" creationId="{00000000-0000-0000-0000-000000000000}"/>
          </ac:spMkLst>
        </pc:spChg>
      </pc:sldChg>
      <pc:sldChg chg="delSp modSp mod">
        <pc:chgData name="ABUMOHAIMED, FAHAD A DR-01 USAF AFMC AFRL/RWTOF" userId="0da4f2c2-579f-4097-b4e5-b74dcffbe42c" providerId="ADAL" clId="{EC2BDC5F-EBDB-4B56-85BE-0F30B754763F}" dt="2026-01-06T21:42:20.402" v="133" actId="478"/>
        <pc:sldMkLst>
          <pc:docMk/>
          <pc:sldMk cId="1050860249" sldId="277"/>
        </pc:sldMkLst>
        <pc:spChg chg="del mod">
          <ac:chgData name="ABUMOHAIMED, FAHAD A DR-01 USAF AFMC AFRL/RWTOF" userId="0da4f2c2-579f-4097-b4e5-b74dcffbe42c" providerId="ADAL" clId="{EC2BDC5F-EBDB-4B56-85BE-0F30B754763F}" dt="2026-01-06T21:42:20.402" v="133" actId="478"/>
          <ac:spMkLst>
            <pc:docMk/>
            <pc:sldMk cId="1050860249" sldId="277"/>
            <ac:spMk id="9" creationId="{00000000-0000-0000-0000-000000000000}"/>
          </ac:spMkLst>
        </pc:spChg>
      </pc:sldChg>
      <pc:sldChg chg="delSp modSp mod">
        <pc:chgData name="ABUMOHAIMED, FAHAD A DR-01 USAF AFMC AFRL/RWTOF" userId="0da4f2c2-579f-4097-b4e5-b74dcffbe42c" providerId="ADAL" clId="{EC2BDC5F-EBDB-4B56-85BE-0F30B754763F}" dt="2026-01-06T21:42:42.802" v="141" actId="478"/>
        <pc:sldMkLst>
          <pc:docMk/>
          <pc:sldMk cId="2636186182" sldId="278"/>
        </pc:sldMkLst>
        <pc:spChg chg="del mod">
          <ac:chgData name="ABUMOHAIMED, FAHAD A DR-01 USAF AFMC AFRL/RWTOF" userId="0da4f2c2-579f-4097-b4e5-b74dcffbe42c" providerId="ADAL" clId="{EC2BDC5F-EBDB-4B56-85BE-0F30B754763F}" dt="2026-01-06T21:42:42.802" v="141" actId="478"/>
          <ac:spMkLst>
            <pc:docMk/>
            <pc:sldMk cId="2636186182" sldId="278"/>
            <ac:spMk id="6" creationId="{00000000-0000-0000-0000-000000000000}"/>
          </ac:spMkLst>
        </pc:spChg>
      </pc:sldChg>
      <pc:sldChg chg="delSp modSp mod">
        <pc:chgData name="ABUMOHAIMED, FAHAD A DR-01 USAF AFMC AFRL/RWTOF" userId="0da4f2c2-579f-4097-b4e5-b74dcffbe42c" providerId="ADAL" clId="{EC2BDC5F-EBDB-4B56-85BE-0F30B754763F}" dt="2026-01-06T21:43:11.106" v="148" actId="478"/>
        <pc:sldMkLst>
          <pc:docMk/>
          <pc:sldMk cId="91911474" sldId="279"/>
        </pc:sldMkLst>
        <pc:spChg chg="del mod">
          <ac:chgData name="ABUMOHAIMED, FAHAD A DR-01 USAF AFMC AFRL/RWTOF" userId="0da4f2c2-579f-4097-b4e5-b74dcffbe42c" providerId="ADAL" clId="{EC2BDC5F-EBDB-4B56-85BE-0F30B754763F}" dt="2026-01-06T21:43:11.106" v="148" actId="478"/>
          <ac:spMkLst>
            <pc:docMk/>
            <pc:sldMk cId="91911474" sldId="279"/>
            <ac:spMk id="5" creationId="{00000000-0000-0000-0000-000000000000}"/>
          </ac:spMkLst>
        </pc:spChg>
      </pc:sldChg>
      <pc:sldChg chg="delSp modSp mod">
        <pc:chgData name="ABUMOHAIMED, FAHAD A DR-01 USAF AFMC AFRL/RWTOF" userId="0da4f2c2-579f-4097-b4e5-b74dcffbe42c" providerId="ADAL" clId="{EC2BDC5F-EBDB-4B56-85BE-0F30B754763F}" dt="2026-01-06T21:42:24.561" v="134" actId="478"/>
        <pc:sldMkLst>
          <pc:docMk/>
          <pc:sldMk cId="639966165" sldId="280"/>
        </pc:sldMkLst>
        <pc:spChg chg="del mod">
          <ac:chgData name="ABUMOHAIMED, FAHAD A DR-01 USAF AFMC AFRL/RWTOF" userId="0da4f2c2-579f-4097-b4e5-b74dcffbe42c" providerId="ADAL" clId="{EC2BDC5F-EBDB-4B56-85BE-0F30B754763F}" dt="2026-01-06T21:42:24.561" v="134" actId="478"/>
          <ac:spMkLst>
            <pc:docMk/>
            <pc:sldMk cId="639966165" sldId="280"/>
            <ac:spMk id="8" creationId="{00000000-0000-0000-0000-000000000000}"/>
          </ac:spMkLst>
        </pc:spChg>
      </pc:sldChg>
      <pc:sldChg chg="delSp modSp mod">
        <pc:chgData name="ABUMOHAIMED, FAHAD A DR-01 USAF AFMC AFRL/RWTOF" userId="0da4f2c2-579f-4097-b4e5-b74dcffbe42c" providerId="ADAL" clId="{EC2BDC5F-EBDB-4B56-85BE-0F30B754763F}" dt="2026-01-06T21:42:33.962" v="138" actId="478"/>
        <pc:sldMkLst>
          <pc:docMk/>
          <pc:sldMk cId="2626576794" sldId="281"/>
        </pc:sldMkLst>
        <pc:spChg chg="del mod">
          <ac:chgData name="ABUMOHAIMED, FAHAD A DR-01 USAF AFMC AFRL/RWTOF" userId="0da4f2c2-579f-4097-b4e5-b74dcffbe42c" providerId="ADAL" clId="{EC2BDC5F-EBDB-4B56-85BE-0F30B754763F}" dt="2026-01-06T21:42:33.962" v="138" actId="478"/>
          <ac:spMkLst>
            <pc:docMk/>
            <pc:sldMk cId="2626576794" sldId="281"/>
            <ac:spMk id="6" creationId="{00000000-0000-0000-0000-000000000000}"/>
          </ac:spMkLst>
        </pc:spChg>
      </pc:sldChg>
      <pc:sldChg chg="delSp modSp mod">
        <pc:chgData name="ABUMOHAIMED, FAHAD A DR-01 USAF AFMC AFRL/RWTOF" userId="0da4f2c2-579f-4097-b4e5-b74dcffbe42c" providerId="ADAL" clId="{EC2BDC5F-EBDB-4B56-85BE-0F30B754763F}" dt="2026-01-06T21:42:31.514" v="137" actId="478"/>
        <pc:sldMkLst>
          <pc:docMk/>
          <pc:sldMk cId="3183430228" sldId="282"/>
        </pc:sldMkLst>
        <pc:spChg chg="del mod">
          <ac:chgData name="ABUMOHAIMED, FAHAD A DR-01 USAF AFMC AFRL/RWTOF" userId="0da4f2c2-579f-4097-b4e5-b74dcffbe42c" providerId="ADAL" clId="{EC2BDC5F-EBDB-4B56-85BE-0F30B754763F}" dt="2026-01-06T21:42:31.514" v="137" actId="478"/>
          <ac:spMkLst>
            <pc:docMk/>
            <pc:sldMk cId="3183430228" sldId="282"/>
            <ac:spMk id="5" creationId="{00000000-0000-0000-0000-000000000000}"/>
          </ac:spMkLst>
        </pc:spChg>
      </pc:sldChg>
      <pc:sldChg chg="delSp modSp mod">
        <pc:chgData name="ABUMOHAIMED, FAHAD A DR-01 USAF AFMC AFRL/RWTOF" userId="0da4f2c2-579f-4097-b4e5-b74dcffbe42c" providerId="ADAL" clId="{EC2BDC5F-EBDB-4B56-85BE-0F30B754763F}" dt="2026-01-06T21:42:55.289" v="143" actId="478"/>
        <pc:sldMkLst>
          <pc:docMk/>
          <pc:sldMk cId="1424886547" sldId="283"/>
        </pc:sldMkLst>
        <pc:spChg chg="del mod">
          <ac:chgData name="ABUMOHAIMED, FAHAD A DR-01 USAF AFMC AFRL/RWTOF" userId="0da4f2c2-579f-4097-b4e5-b74dcffbe42c" providerId="ADAL" clId="{EC2BDC5F-EBDB-4B56-85BE-0F30B754763F}" dt="2026-01-06T21:42:55.289" v="143" actId="478"/>
          <ac:spMkLst>
            <pc:docMk/>
            <pc:sldMk cId="1424886547" sldId="283"/>
            <ac:spMk id="9" creationId="{00000000-0000-0000-0000-000000000000}"/>
          </ac:spMkLst>
        </pc:spChg>
      </pc:sldChg>
      <pc:sldChg chg="delSp modSp mod">
        <pc:chgData name="ABUMOHAIMED, FAHAD A DR-01 USAF AFMC AFRL/RWTOF" userId="0da4f2c2-579f-4097-b4e5-b74dcffbe42c" providerId="ADAL" clId="{EC2BDC5F-EBDB-4B56-85BE-0F30B754763F}" dt="2026-01-06T21:43:03.002" v="144" actId="478"/>
        <pc:sldMkLst>
          <pc:docMk/>
          <pc:sldMk cId="3538385127" sldId="284"/>
        </pc:sldMkLst>
        <pc:spChg chg="del mod">
          <ac:chgData name="ABUMOHAIMED, FAHAD A DR-01 USAF AFMC AFRL/RWTOF" userId="0da4f2c2-579f-4097-b4e5-b74dcffbe42c" providerId="ADAL" clId="{EC2BDC5F-EBDB-4B56-85BE-0F30B754763F}" dt="2026-01-06T21:43:03.002" v="144" actId="478"/>
          <ac:spMkLst>
            <pc:docMk/>
            <pc:sldMk cId="3538385127" sldId="284"/>
            <ac:spMk id="7" creationId="{00000000-0000-0000-0000-000000000000}"/>
          </ac:spMkLst>
        </pc:spChg>
      </pc:sldChg>
      <pc:sldChg chg="delSp modSp mod">
        <pc:chgData name="ABUMOHAIMED, FAHAD A DR-01 USAF AFMC AFRL/RWTOF" userId="0da4f2c2-579f-4097-b4e5-b74dcffbe42c" providerId="ADAL" clId="{EC2BDC5F-EBDB-4B56-85BE-0F30B754763F}" dt="2026-01-06T21:43:12.522" v="149" actId="478"/>
        <pc:sldMkLst>
          <pc:docMk/>
          <pc:sldMk cId="353277670" sldId="285"/>
        </pc:sldMkLst>
        <pc:spChg chg="del mod">
          <ac:chgData name="ABUMOHAIMED, FAHAD A DR-01 USAF AFMC AFRL/RWTOF" userId="0da4f2c2-579f-4097-b4e5-b74dcffbe42c" providerId="ADAL" clId="{EC2BDC5F-EBDB-4B56-85BE-0F30B754763F}" dt="2026-01-06T21:43:12.522" v="149" actId="478"/>
          <ac:spMkLst>
            <pc:docMk/>
            <pc:sldMk cId="353277670" sldId="285"/>
            <ac:spMk id="7" creationId="{00000000-0000-0000-0000-000000000000}"/>
          </ac:spMkLst>
        </pc:spChg>
      </pc:sldChg>
      <pc:sldChg chg="delSp modSp mod">
        <pc:chgData name="ABUMOHAIMED, FAHAD A DR-01 USAF AFMC AFRL/RWTOF" userId="0da4f2c2-579f-4097-b4e5-b74dcffbe42c" providerId="ADAL" clId="{EC2BDC5F-EBDB-4B56-85BE-0F30B754763F}" dt="2026-01-06T21:43:13.610" v="150" actId="478"/>
        <pc:sldMkLst>
          <pc:docMk/>
          <pc:sldMk cId="3954360987" sldId="286"/>
        </pc:sldMkLst>
        <pc:spChg chg="del mod">
          <ac:chgData name="ABUMOHAIMED, FAHAD A DR-01 USAF AFMC AFRL/RWTOF" userId="0da4f2c2-579f-4097-b4e5-b74dcffbe42c" providerId="ADAL" clId="{EC2BDC5F-EBDB-4B56-85BE-0F30B754763F}" dt="2026-01-06T21:43:13.610" v="150" actId="478"/>
          <ac:spMkLst>
            <pc:docMk/>
            <pc:sldMk cId="3954360987" sldId="286"/>
            <ac:spMk id="5" creationId="{00000000-0000-0000-0000-000000000000}"/>
          </ac:spMkLst>
        </pc:spChg>
      </pc:sldChg>
      <pc:sldChg chg="delSp modSp mod">
        <pc:chgData name="ABUMOHAIMED, FAHAD A DR-01 USAF AFMC AFRL/RWTOF" userId="0da4f2c2-579f-4097-b4e5-b74dcffbe42c" providerId="ADAL" clId="{EC2BDC5F-EBDB-4B56-85BE-0F30B754763F}" dt="2026-01-06T21:41:15.996" v="131" actId="478"/>
        <pc:sldMkLst>
          <pc:docMk/>
          <pc:sldMk cId="2500569426" sldId="289"/>
        </pc:sldMkLst>
        <pc:spChg chg="del mod">
          <ac:chgData name="ABUMOHAIMED, FAHAD A DR-01 USAF AFMC AFRL/RWTOF" userId="0da4f2c2-579f-4097-b4e5-b74dcffbe42c" providerId="ADAL" clId="{EC2BDC5F-EBDB-4B56-85BE-0F30B754763F}" dt="2026-01-06T21:41:15.996" v="131" actId="478"/>
          <ac:spMkLst>
            <pc:docMk/>
            <pc:sldMk cId="2500569426" sldId="289"/>
            <ac:spMk id="7" creationId="{00000000-0000-0000-0000-000000000000}"/>
          </ac:spMkLst>
        </pc:spChg>
      </pc:sldChg>
      <pc:sldChg chg="delSp modSp mod">
        <pc:chgData name="ABUMOHAIMED, FAHAD A DR-01 USAF AFMC AFRL/RWTOF" userId="0da4f2c2-579f-4097-b4e5-b74dcffbe42c" providerId="ADAL" clId="{EC2BDC5F-EBDB-4B56-85BE-0F30B754763F}" dt="2026-01-06T21:41:18.075" v="132" actId="478"/>
        <pc:sldMkLst>
          <pc:docMk/>
          <pc:sldMk cId="4083806281" sldId="290"/>
        </pc:sldMkLst>
        <pc:spChg chg="del mod">
          <ac:chgData name="ABUMOHAIMED, FAHAD A DR-01 USAF AFMC AFRL/RWTOF" userId="0da4f2c2-579f-4097-b4e5-b74dcffbe42c" providerId="ADAL" clId="{EC2BDC5F-EBDB-4B56-85BE-0F30B754763F}" dt="2026-01-06T21:41:18.075" v="132" actId="478"/>
          <ac:spMkLst>
            <pc:docMk/>
            <pc:sldMk cId="4083806281" sldId="290"/>
            <ac:spMk id="5" creationId="{00000000-0000-0000-0000-000000000000}"/>
          </ac:spMkLst>
        </pc:spChg>
      </pc:sldChg>
      <pc:sldChg chg="delSp modSp mod">
        <pc:chgData name="ABUMOHAIMED, FAHAD A DR-01 USAF AFMC AFRL/RWTOF" userId="0da4f2c2-579f-4097-b4e5-b74dcffbe42c" providerId="ADAL" clId="{EC2BDC5F-EBDB-4B56-85BE-0F30B754763F}" dt="2026-01-06T21:42:46.953" v="142" actId="478"/>
        <pc:sldMkLst>
          <pc:docMk/>
          <pc:sldMk cId="3091328091" sldId="291"/>
        </pc:sldMkLst>
        <pc:spChg chg="del mod">
          <ac:chgData name="ABUMOHAIMED, FAHAD A DR-01 USAF AFMC AFRL/RWTOF" userId="0da4f2c2-579f-4097-b4e5-b74dcffbe42c" providerId="ADAL" clId="{EC2BDC5F-EBDB-4B56-85BE-0F30B754763F}" dt="2026-01-06T21:42:46.953" v="142" actId="478"/>
          <ac:spMkLst>
            <pc:docMk/>
            <pc:sldMk cId="3091328091" sldId="291"/>
            <ac:spMk id="6" creationId="{E46831BC-E7D6-FD00-90C3-C1BF918FDDE0}"/>
          </ac:spMkLst>
        </pc:spChg>
      </pc:sldChg>
      <pc:sldChg chg="delSp modSp mod">
        <pc:chgData name="ABUMOHAIMED, FAHAD A DR-01 USAF AFMC AFRL/RWTOF" userId="0da4f2c2-579f-4097-b4e5-b74dcffbe42c" providerId="ADAL" clId="{EC2BDC5F-EBDB-4B56-85BE-0F30B754763F}" dt="2026-01-06T21:43:14.635" v="151" actId="478"/>
        <pc:sldMkLst>
          <pc:docMk/>
          <pc:sldMk cId="1580309725" sldId="292"/>
        </pc:sldMkLst>
        <pc:spChg chg="del mod">
          <ac:chgData name="ABUMOHAIMED, FAHAD A DR-01 USAF AFMC AFRL/RWTOF" userId="0da4f2c2-579f-4097-b4e5-b74dcffbe42c" providerId="ADAL" clId="{EC2BDC5F-EBDB-4B56-85BE-0F30B754763F}" dt="2026-01-06T21:43:14.635" v="151" actId="478"/>
          <ac:spMkLst>
            <pc:docMk/>
            <pc:sldMk cId="1580309725" sldId="292"/>
            <ac:spMk id="5" creationId="{00000000-0000-0000-0000-000000000000}"/>
          </ac:spMkLst>
        </pc:spChg>
      </pc:sldChg>
      <pc:sldChg chg="delSp modSp mod">
        <pc:chgData name="ABUMOHAIMED, FAHAD A DR-01 USAF AFMC AFRL/RWTOF" userId="0da4f2c2-579f-4097-b4e5-b74dcffbe42c" providerId="ADAL" clId="{EC2BDC5F-EBDB-4B56-85BE-0F30B754763F}" dt="2026-01-06T21:43:27.554" v="165" actId="478"/>
        <pc:sldMkLst>
          <pc:docMk/>
          <pc:sldMk cId="1294229479" sldId="294"/>
        </pc:sldMkLst>
        <pc:spChg chg="del mod">
          <ac:chgData name="ABUMOHAIMED, FAHAD A DR-01 USAF AFMC AFRL/RWTOF" userId="0da4f2c2-579f-4097-b4e5-b74dcffbe42c" providerId="ADAL" clId="{EC2BDC5F-EBDB-4B56-85BE-0F30B754763F}" dt="2026-01-06T21:43:27.554" v="165" actId="478"/>
          <ac:spMkLst>
            <pc:docMk/>
            <pc:sldMk cId="1294229479" sldId="294"/>
            <ac:spMk id="2" creationId="{00000000-0000-0000-0000-000000000000}"/>
          </ac:spMkLst>
        </pc:spChg>
      </pc:sldChg>
      <pc:sldChg chg="delSp modSp mod">
        <pc:chgData name="ABUMOHAIMED, FAHAD A DR-01 USAF AFMC AFRL/RWTOF" userId="0da4f2c2-579f-4097-b4e5-b74dcffbe42c" providerId="ADAL" clId="{EC2BDC5F-EBDB-4B56-85BE-0F30B754763F}" dt="2026-01-06T21:43:28.339" v="166" actId="478"/>
        <pc:sldMkLst>
          <pc:docMk/>
          <pc:sldMk cId="161416811" sldId="295"/>
        </pc:sldMkLst>
        <pc:spChg chg="del mod">
          <ac:chgData name="ABUMOHAIMED, FAHAD A DR-01 USAF AFMC AFRL/RWTOF" userId="0da4f2c2-579f-4097-b4e5-b74dcffbe42c" providerId="ADAL" clId="{EC2BDC5F-EBDB-4B56-85BE-0F30B754763F}" dt="2026-01-06T21:43:28.339" v="166" actId="478"/>
          <ac:spMkLst>
            <pc:docMk/>
            <pc:sldMk cId="161416811" sldId="295"/>
            <ac:spMk id="2" creationId="{00000000-0000-0000-0000-000000000000}"/>
          </ac:spMkLst>
        </pc:spChg>
      </pc:sldChg>
      <pc:sldChg chg="delSp modSp mod">
        <pc:chgData name="ABUMOHAIMED, FAHAD A DR-01 USAF AFMC AFRL/RWTOF" userId="0da4f2c2-579f-4097-b4e5-b74dcffbe42c" providerId="ADAL" clId="{EC2BDC5F-EBDB-4B56-85BE-0F30B754763F}" dt="2026-01-06T21:43:29.193" v="167" actId="478"/>
        <pc:sldMkLst>
          <pc:docMk/>
          <pc:sldMk cId="205444702" sldId="296"/>
        </pc:sldMkLst>
        <pc:spChg chg="del mod">
          <ac:chgData name="ABUMOHAIMED, FAHAD A DR-01 USAF AFMC AFRL/RWTOF" userId="0da4f2c2-579f-4097-b4e5-b74dcffbe42c" providerId="ADAL" clId="{EC2BDC5F-EBDB-4B56-85BE-0F30B754763F}" dt="2026-01-06T21:43:29.193" v="167" actId="478"/>
          <ac:spMkLst>
            <pc:docMk/>
            <pc:sldMk cId="205444702" sldId="296"/>
            <ac:spMk id="2" creationId="{00000000-0000-0000-0000-000000000000}"/>
          </ac:spMkLst>
        </pc:spChg>
      </pc:sldChg>
      <pc:sldChg chg="delSp modSp mod">
        <pc:chgData name="ABUMOHAIMED, FAHAD A DR-01 USAF AFMC AFRL/RWTOF" userId="0da4f2c2-579f-4097-b4e5-b74dcffbe42c" providerId="ADAL" clId="{EC2BDC5F-EBDB-4B56-85BE-0F30B754763F}" dt="2026-01-06T21:43:30.089" v="168" actId="478"/>
        <pc:sldMkLst>
          <pc:docMk/>
          <pc:sldMk cId="1239407467" sldId="297"/>
        </pc:sldMkLst>
        <pc:spChg chg="del mod">
          <ac:chgData name="ABUMOHAIMED, FAHAD A DR-01 USAF AFMC AFRL/RWTOF" userId="0da4f2c2-579f-4097-b4e5-b74dcffbe42c" providerId="ADAL" clId="{EC2BDC5F-EBDB-4B56-85BE-0F30B754763F}" dt="2026-01-06T21:43:30.089" v="168" actId="478"/>
          <ac:spMkLst>
            <pc:docMk/>
            <pc:sldMk cId="1239407467" sldId="297"/>
            <ac:spMk id="2" creationId="{00000000-0000-0000-0000-000000000000}"/>
          </ac:spMkLst>
        </pc:spChg>
      </pc:sldChg>
      <pc:sldChg chg="delSp modSp mod">
        <pc:chgData name="ABUMOHAIMED, FAHAD A DR-01 USAF AFMC AFRL/RWTOF" userId="0da4f2c2-579f-4097-b4e5-b74dcffbe42c" providerId="ADAL" clId="{EC2BDC5F-EBDB-4B56-85BE-0F30B754763F}" dt="2026-01-06T21:43:30.930" v="169" actId="478"/>
        <pc:sldMkLst>
          <pc:docMk/>
          <pc:sldMk cId="1949035288" sldId="298"/>
        </pc:sldMkLst>
        <pc:spChg chg="del mod">
          <ac:chgData name="ABUMOHAIMED, FAHAD A DR-01 USAF AFMC AFRL/RWTOF" userId="0da4f2c2-579f-4097-b4e5-b74dcffbe42c" providerId="ADAL" clId="{EC2BDC5F-EBDB-4B56-85BE-0F30B754763F}" dt="2026-01-06T21:43:30.930" v="169" actId="478"/>
          <ac:spMkLst>
            <pc:docMk/>
            <pc:sldMk cId="1949035288" sldId="298"/>
            <ac:spMk id="2" creationId="{00000000-0000-0000-0000-000000000000}"/>
          </ac:spMkLst>
        </pc:spChg>
      </pc:sldChg>
      <pc:sldChg chg="delSp modSp mod">
        <pc:chgData name="ABUMOHAIMED, FAHAD A DR-01 USAF AFMC AFRL/RWTOF" userId="0da4f2c2-579f-4097-b4e5-b74dcffbe42c" providerId="ADAL" clId="{EC2BDC5F-EBDB-4B56-85BE-0F30B754763F}" dt="2026-01-06T21:43:31.730" v="170" actId="478"/>
        <pc:sldMkLst>
          <pc:docMk/>
          <pc:sldMk cId="1264602442" sldId="299"/>
        </pc:sldMkLst>
        <pc:spChg chg="del mod">
          <ac:chgData name="ABUMOHAIMED, FAHAD A DR-01 USAF AFMC AFRL/RWTOF" userId="0da4f2c2-579f-4097-b4e5-b74dcffbe42c" providerId="ADAL" clId="{EC2BDC5F-EBDB-4B56-85BE-0F30B754763F}" dt="2026-01-06T21:43:31.730" v="170" actId="478"/>
          <ac:spMkLst>
            <pc:docMk/>
            <pc:sldMk cId="1264602442" sldId="299"/>
            <ac:spMk id="2" creationId="{00000000-0000-0000-0000-000000000000}"/>
          </ac:spMkLst>
        </pc:spChg>
      </pc:sldChg>
      <pc:sldChg chg="delSp modSp mod">
        <pc:chgData name="ABUMOHAIMED, FAHAD A DR-01 USAF AFMC AFRL/RWTOF" userId="0da4f2c2-579f-4097-b4e5-b74dcffbe42c" providerId="ADAL" clId="{EC2BDC5F-EBDB-4B56-85BE-0F30B754763F}" dt="2026-01-06T21:43:32.521" v="171" actId="478"/>
        <pc:sldMkLst>
          <pc:docMk/>
          <pc:sldMk cId="895991691" sldId="300"/>
        </pc:sldMkLst>
        <pc:spChg chg="del mod">
          <ac:chgData name="ABUMOHAIMED, FAHAD A DR-01 USAF AFMC AFRL/RWTOF" userId="0da4f2c2-579f-4097-b4e5-b74dcffbe42c" providerId="ADAL" clId="{EC2BDC5F-EBDB-4B56-85BE-0F30B754763F}" dt="2026-01-06T21:43:32.521" v="171" actId="478"/>
          <ac:spMkLst>
            <pc:docMk/>
            <pc:sldMk cId="895991691" sldId="300"/>
            <ac:spMk id="2" creationId="{00000000-0000-0000-0000-000000000000}"/>
          </ac:spMkLst>
        </pc:spChg>
      </pc:sldChg>
      <pc:sldChg chg="delSp modSp mod">
        <pc:chgData name="ABUMOHAIMED, FAHAD A DR-01 USAF AFMC AFRL/RWTOF" userId="0da4f2c2-579f-4097-b4e5-b74dcffbe42c" providerId="ADAL" clId="{EC2BDC5F-EBDB-4B56-85BE-0F30B754763F}" dt="2026-01-06T21:43:33.290" v="172" actId="478"/>
        <pc:sldMkLst>
          <pc:docMk/>
          <pc:sldMk cId="3364932572" sldId="301"/>
        </pc:sldMkLst>
        <pc:spChg chg="del mod">
          <ac:chgData name="ABUMOHAIMED, FAHAD A DR-01 USAF AFMC AFRL/RWTOF" userId="0da4f2c2-579f-4097-b4e5-b74dcffbe42c" providerId="ADAL" clId="{EC2BDC5F-EBDB-4B56-85BE-0F30B754763F}" dt="2026-01-06T21:43:33.290" v="172" actId="478"/>
          <ac:spMkLst>
            <pc:docMk/>
            <pc:sldMk cId="3364932572" sldId="301"/>
            <ac:spMk id="2" creationId="{00000000-0000-0000-0000-000000000000}"/>
          </ac:spMkLst>
        </pc:spChg>
      </pc:sldChg>
      <pc:sldChg chg="delSp modSp mod">
        <pc:chgData name="ABUMOHAIMED, FAHAD A DR-01 USAF AFMC AFRL/RWTOF" userId="0da4f2c2-579f-4097-b4e5-b74dcffbe42c" providerId="ADAL" clId="{EC2BDC5F-EBDB-4B56-85BE-0F30B754763F}" dt="2026-01-06T21:43:18.546" v="154" actId="478"/>
        <pc:sldMkLst>
          <pc:docMk/>
          <pc:sldMk cId="459913576" sldId="302"/>
        </pc:sldMkLst>
        <pc:spChg chg="del mod">
          <ac:chgData name="ABUMOHAIMED, FAHAD A DR-01 USAF AFMC AFRL/RWTOF" userId="0da4f2c2-579f-4097-b4e5-b74dcffbe42c" providerId="ADAL" clId="{EC2BDC5F-EBDB-4B56-85BE-0F30B754763F}" dt="2026-01-06T21:43:18.546" v="154" actId="478"/>
          <ac:spMkLst>
            <pc:docMk/>
            <pc:sldMk cId="459913576" sldId="302"/>
            <ac:spMk id="2" creationId="{00000000-0000-0000-0000-000000000000}"/>
          </ac:spMkLst>
        </pc:spChg>
      </pc:sldChg>
      <pc:sldChg chg="delSp modSp mod">
        <pc:chgData name="ABUMOHAIMED, FAHAD A DR-01 USAF AFMC AFRL/RWTOF" userId="0da4f2c2-579f-4097-b4e5-b74dcffbe42c" providerId="ADAL" clId="{EC2BDC5F-EBDB-4B56-85BE-0F30B754763F}" dt="2026-01-06T21:43:19.241" v="155" actId="478"/>
        <pc:sldMkLst>
          <pc:docMk/>
          <pc:sldMk cId="881278621" sldId="303"/>
        </pc:sldMkLst>
        <pc:spChg chg="del mod">
          <ac:chgData name="ABUMOHAIMED, FAHAD A DR-01 USAF AFMC AFRL/RWTOF" userId="0da4f2c2-579f-4097-b4e5-b74dcffbe42c" providerId="ADAL" clId="{EC2BDC5F-EBDB-4B56-85BE-0F30B754763F}" dt="2026-01-06T21:43:19.241" v="155" actId="478"/>
          <ac:spMkLst>
            <pc:docMk/>
            <pc:sldMk cId="881278621" sldId="303"/>
            <ac:spMk id="2" creationId="{00000000-0000-0000-0000-000000000000}"/>
          </ac:spMkLst>
        </pc:spChg>
      </pc:sldChg>
      <pc:sldChg chg="delSp modSp mod">
        <pc:chgData name="ABUMOHAIMED, FAHAD A DR-01 USAF AFMC AFRL/RWTOF" userId="0da4f2c2-579f-4097-b4e5-b74dcffbe42c" providerId="ADAL" clId="{EC2BDC5F-EBDB-4B56-85BE-0F30B754763F}" dt="2026-01-06T21:43:20.073" v="156" actId="478"/>
        <pc:sldMkLst>
          <pc:docMk/>
          <pc:sldMk cId="240267588" sldId="304"/>
        </pc:sldMkLst>
        <pc:spChg chg="del mod">
          <ac:chgData name="ABUMOHAIMED, FAHAD A DR-01 USAF AFMC AFRL/RWTOF" userId="0da4f2c2-579f-4097-b4e5-b74dcffbe42c" providerId="ADAL" clId="{EC2BDC5F-EBDB-4B56-85BE-0F30B754763F}" dt="2026-01-06T21:43:20.073" v="156" actId="478"/>
          <ac:spMkLst>
            <pc:docMk/>
            <pc:sldMk cId="240267588" sldId="304"/>
            <ac:spMk id="2" creationId="{00000000-0000-0000-0000-000000000000}"/>
          </ac:spMkLst>
        </pc:spChg>
      </pc:sldChg>
      <pc:sldChg chg="delSp modSp mod">
        <pc:chgData name="ABUMOHAIMED, FAHAD A DR-01 USAF AFMC AFRL/RWTOF" userId="0da4f2c2-579f-4097-b4e5-b74dcffbe42c" providerId="ADAL" clId="{EC2BDC5F-EBDB-4B56-85BE-0F30B754763F}" dt="2026-01-06T21:43:20.962" v="157" actId="478"/>
        <pc:sldMkLst>
          <pc:docMk/>
          <pc:sldMk cId="2638850925" sldId="305"/>
        </pc:sldMkLst>
        <pc:spChg chg="del mod">
          <ac:chgData name="ABUMOHAIMED, FAHAD A DR-01 USAF AFMC AFRL/RWTOF" userId="0da4f2c2-579f-4097-b4e5-b74dcffbe42c" providerId="ADAL" clId="{EC2BDC5F-EBDB-4B56-85BE-0F30B754763F}" dt="2026-01-06T21:43:20.962" v="157" actId="478"/>
          <ac:spMkLst>
            <pc:docMk/>
            <pc:sldMk cId="2638850925" sldId="305"/>
            <ac:spMk id="2" creationId="{00000000-0000-0000-0000-000000000000}"/>
          </ac:spMkLst>
        </pc:spChg>
      </pc:sldChg>
      <pc:sldChg chg="delSp modSp mod">
        <pc:chgData name="ABUMOHAIMED, FAHAD A DR-01 USAF AFMC AFRL/RWTOF" userId="0da4f2c2-579f-4097-b4e5-b74dcffbe42c" providerId="ADAL" clId="{EC2BDC5F-EBDB-4B56-85BE-0F30B754763F}" dt="2026-01-06T21:43:21.850" v="158" actId="478"/>
        <pc:sldMkLst>
          <pc:docMk/>
          <pc:sldMk cId="1253441682" sldId="306"/>
        </pc:sldMkLst>
        <pc:spChg chg="del mod">
          <ac:chgData name="ABUMOHAIMED, FAHAD A DR-01 USAF AFMC AFRL/RWTOF" userId="0da4f2c2-579f-4097-b4e5-b74dcffbe42c" providerId="ADAL" clId="{EC2BDC5F-EBDB-4B56-85BE-0F30B754763F}" dt="2026-01-06T21:43:21.850" v="158" actId="478"/>
          <ac:spMkLst>
            <pc:docMk/>
            <pc:sldMk cId="1253441682" sldId="306"/>
            <ac:spMk id="6" creationId="{00000000-0000-0000-0000-000000000000}"/>
          </ac:spMkLst>
        </pc:spChg>
      </pc:sldChg>
      <pc:sldChg chg="delSp modSp mod">
        <pc:chgData name="ABUMOHAIMED, FAHAD A DR-01 USAF AFMC AFRL/RWTOF" userId="0da4f2c2-579f-4097-b4e5-b74dcffbe42c" providerId="ADAL" clId="{EC2BDC5F-EBDB-4B56-85BE-0F30B754763F}" dt="2026-01-06T21:43:22.682" v="159" actId="478"/>
        <pc:sldMkLst>
          <pc:docMk/>
          <pc:sldMk cId="76231702" sldId="307"/>
        </pc:sldMkLst>
        <pc:spChg chg="del mod">
          <ac:chgData name="ABUMOHAIMED, FAHAD A DR-01 USAF AFMC AFRL/RWTOF" userId="0da4f2c2-579f-4097-b4e5-b74dcffbe42c" providerId="ADAL" clId="{EC2BDC5F-EBDB-4B56-85BE-0F30B754763F}" dt="2026-01-06T21:43:22.682" v="159" actId="478"/>
          <ac:spMkLst>
            <pc:docMk/>
            <pc:sldMk cId="76231702" sldId="307"/>
            <ac:spMk id="2" creationId="{00000000-0000-0000-0000-000000000000}"/>
          </ac:spMkLst>
        </pc:spChg>
      </pc:sldChg>
      <pc:sldChg chg="delSp modSp mod">
        <pc:chgData name="ABUMOHAIMED, FAHAD A DR-01 USAF AFMC AFRL/RWTOF" userId="0da4f2c2-579f-4097-b4e5-b74dcffbe42c" providerId="ADAL" clId="{EC2BDC5F-EBDB-4B56-85BE-0F30B754763F}" dt="2026-01-06T21:43:23.499" v="160" actId="478"/>
        <pc:sldMkLst>
          <pc:docMk/>
          <pc:sldMk cId="2524500419" sldId="308"/>
        </pc:sldMkLst>
        <pc:spChg chg="del mod">
          <ac:chgData name="ABUMOHAIMED, FAHAD A DR-01 USAF AFMC AFRL/RWTOF" userId="0da4f2c2-579f-4097-b4e5-b74dcffbe42c" providerId="ADAL" clId="{EC2BDC5F-EBDB-4B56-85BE-0F30B754763F}" dt="2026-01-06T21:43:23.499" v="160" actId="478"/>
          <ac:spMkLst>
            <pc:docMk/>
            <pc:sldMk cId="2524500419" sldId="308"/>
            <ac:spMk id="6" creationId="{00000000-0000-0000-0000-000000000000}"/>
          </ac:spMkLst>
        </pc:spChg>
      </pc:sldChg>
      <pc:sldChg chg="delSp modSp mod">
        <pc:chgData name="ABUMOHAIMED, FAHAD A DR-01 USAF AFMC AFRL/RWTOF" userId="0da4f2c2-579f-4097-b4e5-b74dcffbe42c" providerId="ADAL" clId="{EC2BDC5F-EBDB-4B56-85BE-0F30B754763F}" dt="2026-01-06T21:43:24.298" v="161" actId="478"/>
        <pc:sldMkLst>
          <pc:docMk/>
          <pc:sldMk cId="2075860070" sldId="309"/>
        </pc:sldMkLst>
        <pc:spChg chg="del mod">
          <ac:chgData name="ABUMOHAIMED, FAHAD A DR-01 USAF AFMC AFRL/RWTOF" userId="0da4f2c2-579f-4097-b4e5-b74dcffbe42c" providerId="ADAL" clId="{EC2BDC5F-EBDB-4B56-85BE-0F30B754763F}" dt="2026-01-06T21:43:24.298" v="161" actId="478"/>
          <ac:spMkLst>
            <pc:docMk/>
            <pc:sldMk cId="2075860070" sldId="309"/>
            <ac:spMk id="2" creationId="{00000000-0000-0000-0000-000000000000}"/>
          </ac:spMkLst>
        </pc:spChg>
      </pc:sldChg>
      <pc:sldChg chg="delSp modSp mod">
        <pc:chgData name="ABUMOHAIMED, FAHAD A DR-01 USAF AFMC AFRL/RWTOF" userId="0da4f2c2-579f-4097-b4e5-b74dcffbe42c" providerId="ADAL" clId="{EC2BDC5F-EBDB-4B56-85BE-0F30B754763F}" dt="2026-01-06T21:43:25.074" v="162" actId="478"/>
        <pc:sldMkLst>
          <pc:docMk/>
          <pc:sldMk cId="1869463884" sldId="310"/>
        </pc:sldMkLst>
        <pc:spChg chg="del mod">
          <ac:chgData name="ABUMOHAIMED, FAHAD A DR-01 USAF AFMC AFRL/RWTOF" userId="0da4f2c2-579f-4097-b4e5-b74dcffbe42c" providerId="ADAL" clId="{EC2BDC5F-EBDB-4B56-85BE-0F30B754763F}" dt="2026-01-06T21:43:25.074" v="162" actId="478"/>
          <ac:spMkLst>
            <pc:docMk/>
            <pc:sldMk cId="1869463884" sldId="310"/>
            <ac:spMk id="6" creationId="{00000000-0000-0000-0000-000000000000}"/>
          </ac:spMkLst>
        </pc:spChg>
      </pc:sldChg>
      <pc:sldChg chg="delSp modSp mod">
        <pc:chgData name="ABUMOHAIMED, FAHAD A DR-01 USAF AFMC AFRL/RWTOF" userId="0da4f2c2-579f-4097-b4e5-b74dcffbe42c" providerId="ADAL" clId="{EC2BDC5F-EBDB-4B56-85BE-0F30B754763F}" dt="2026-01-06T21:43:25.875" v="163" actId="478"/>
        <pc:sldMkLst>
          <pc:docMk/>
          <pc:sldMk cId="1222655495" sldId="311"/>
        </pc:sldMkLst>
        <pc:spChg chg="del mod">
          <ac:chgData name="ABUMOHAIMED, FAHAD A DR-01 USAF AFMC AFRL/RWTOF" userId="0da4f2c2-579f-4097-b4e5-b74dcffbe42c" providerId="ADAL" clId="{EC2BDC5F-EBDB-4B56-85BE-0F30B754763F}" dt="2026-01-06T21:43:25.875" v="163" actId="478"/>
          <ac:spMkLst>
            <pc:docMk/>
            <pc:sldMk cId="1222655495" sldId="311"/>
            <ac:spMk id="2" creationId="{00000000-0000-0000-0000-000000000000}"/>
          </ac:spMkLst>
        </pc:spChg>
      </pc:sldChg>
      <pc:sldChg chg="delSp modSp mod">
        <pc:chgData name="ABUMOHAIMED, FAHAD A DR-01 USAF AFMC AFRL/RWTOF" userId="0da4f2c2-579f-4097-b4e5-b74dcffbe42c" providerId="ADAL" clId="{EC2BDC5F-EBDB-4B56-85BE-0F30B754763F}" dt="2026-01-06T21:43:26.761" v="164" actId="478"/>
        <pc:sldMkLst>
          <pc:docMk/>
          <pc:sldMk cId="2563134074" sldId="312"/>
        </pc:sldMkLst>
        <pc:spChg chg="del mod">
          <ac:chgData name="ABUMOHAIMED, FAHAD A DR-01 USAF AFMC AFRL/RWTOF" userId="0da4f2c2-579f-4097-b4e5-b74dcffbe42c" providerId="ADAL" clId="{EC2BDC5F-EBDB-4B56-85BE-0F30B754763F}" dt="2026-01-06T21:43:26.761" v="164" actId="478"/>
          <ac:spMkLst>
            <pc:docMk/>
            <pc:sldMk cId="2563134074" sldId="312"/>
            <ac:spMk id="3" creationId="{00000000-0000-0000-0000-000000000000}"/>
          </ac:spMkLst>
        </pc:spChg>
      </pc:sldChg>
      <pc:sldChg chg="delSp modSp mod">
        <pc:chgData name="ABUMOHAIMED, FAHAD A DR-01 USAF AFMC AFRL/RWTOF" userId="0da4f2c2-579f-4097-b4e5-b74dcffbe42c" providerId="ADAL" clId="{EC2BDC5F-EBDB-4B56-85BE-0F30B754763F}" dt="2026-01-06T21:43:16.554" v="153" actId="478"/>
        <pc:sldMkLst>
          <pc:docMk/>
          <pc:sldMk cId="3243302112" sldId="313"/>
        </pc:sldMkLst>
        <pc:spChg chg="del mod">
          <ac:chgData name="ABUMOHAIMED, FAHAD A DR-01 USAF AFMC AFRL/RWTOF" userId="0da4f2c2-579f-4097-b4e5-b74dcffbe42c" providerId="ADAL" clId="{EC2BDC5F-EBDB-4B56-85BE-0F30B754763F}" dt="2026-01-06T21:43:16.554" v="153" actId="478"/>
          <ac:spMkLst>
            <pc:docMk/>
            <pc:sldMk cId="3243302112" sldId="313"/>
            <ac:spMk id="3" creationId="{00000000-0000-0000-0000-000000000000}"/>
          </ac:spMkLst>
        </pc:spChg>
      </pc:sldChg>
      <pc:sldChg chg="delSp modSp mod">
        <pc:chgData name="ABUMOHAIMED, FAHAD A DR-01 USAF AFMC AFRL/RWTOF" userId="0da4f2c2-579f-4097-b4e5-b74dcffbe42c" providerId="ADAL" clId="{EC2BDC5F-EBDB-4B56-85BE-0F30B754763F}" dt="2026-01-06T21:43:15.586" v="152" actId="478"/>
        <pc:sldMkLst>
          <pc:docMk/>
          <pc:sldMk cId="3532691974" sldId="314"/>
        </pc:sldMkLst>
        <pc:spChg chg="del mod">
          <ac:chgData name="ABUMOHAIMED, FAHAD A DR-01 USAF AFMC AFRL/RWTOF" userId="0da4f2c2-579f-4097-b4e5-b74dcffbe42c" providerId="ADAL" clId="{EC2BDC5F-EBDB-4B56-85BE-0F30B754763F}" dt="2026-01-06T21:43:15.586" v="152" actId="478"/>
          <ac:spMkLst>
            <pc:docMk/>
            <pc:sldMk cId="3532691974" sldId="314"/>
            <ac:spMk id="3" creationId="{00000000-0000-0000-0000-000000000000}"/>
          </ac:spMkLst>
        </pc:spChg>
      </pc:sldChg>
      <pc:sldChg chg="delSp modSp mod">
        <pc:chgData name="ABUMOHAIMED, FAHAD A DR-01 USAF AFMC AFRL/RWTOF" userId="0da4f2c2-579f-4097-b4e5-b74dcffbe42c" providerId="ADAL" clId="{EC2BDC5F-EBDB-4B56-85BE-0F30B754763F}" dt="2026-01-06T21:43:34.186" v="173" actId="478"/>
        <pc:sldMkLst>
          <pc:docMk/>
          <pc:sldMk cId="3764631547" sldId="315"/>
        </pc:sldMkLst>
        <pc:spChg chg="del mod">
          <ac:chgData name="ABUMOHAIMED, FAHAD A DR-01 USAF AFMC AFRL/RWTOF" userId="0da4f2c2-579f-4097-b4e5-b74dcffbe42c" providerId="ADAL" clId="{EC2BDC5F-EBDB-4B56-85BE-0F30B754763F}" dt="2026-01-06T21:43:34.186" v="173" actId="478"/>
          <ac:spMkLst>
            <pc:docMk/>
            <pc:sldMk cId="3764631547" sldId="315"/>
            <ac:spMk id="3" creationId="{00000000-0000-0000-0000-000000000000}"/>
          </ac:spMkLst>
        </pc:spChg>
      </pc:sldChg>
      <pc:sldChg chg="delSp modSp mod">
        <pc:chgData name="ABUMOHAIMED, FAHAD A DR-01 USAF AFMC AFRL/RWTOF" userId="0da4f2c2-579f-4097-b4e5-b74dcffbe42c" providerId="ADAL" clId="{EC2BDC5F-EBDB-4B56-85BE-0F30B754763F}" dt="2026-01-06T21:43:35.002" v="174" actId="478"/>
        <pc:sldMkLst>
          <pc:docMk/>
          <pc:sldMk cId="427344785" sldId="316"/>
        </pc:sldMkLst>
        <pc:spChg chg="del mod">
          <ac:chgData name="ABUMOHAIMED, FAHAD A DR-01 USAF AFMC AFRL/RWTOF" userId="0da4f2c2-579f-4097-b4e5-b74dcffbe42c" providerId="ADAL" clId="{EC2BDC5F-EBDB-4B56-85BE-0F30B754763F}" dt="2026-01-06T21:43:35.002" v="174" actId="478"/>
          <ac:spMkLst>
            <pc:docMk/>
            <pc:sldMk cId="427344785" sldId="316"/>
            <ac:spMk id="2" creationId="{00000000-0000-0000-0000-000000000000}"/>
          </ac:spMkLst>
        </pc:spChg>
      </pc:sldChg>
      <pc:sldChg chg="delSp modSp mod">
        <pc:chgData name="ABUMOHAIMED, FAHAD A DR-01 USAF AFMC AFRL/RWTOF" userId="0da4f2c2-579f-4097-b4e5-b74dcffbe42c" providerId="ADAL" clId="{EC2BDC5F-EBDB-4B56-85BE-0F30B754763F}" dt="2026-01-06T21:43:35.706" v="175" actId="478"/>
        <pc:sldMkLst>
          <pc:docMk/>
          <pc:sldMk cId="470346351" sldId="317"/>
        </pc:sldMkLst>
        <pc:spChg chg="del mod">
          <ac:chgData name="ABUMOHAIMED, FAHAD A DR-01 USAF AFMC AFRL/RWTOF" userId="0da4f2c2-579f-4097-b4e5-b74dcffbe42c" providerId="ADAL" clId="{EC2BDC5F-EBDB-4B56-85BE-0F30B754763F}" dt="2026-01-06T21:43:35.706" v="175" actId="478"/>
          <ac:spMkLst>
            <pc:docMk/>
            <pc:sldMk cId="470346351" sldId="317"/>
            <ac:spMk id="2" creationId="{00000000-0000-0000-0000-000000000000}"/>
          </ac:spMkLst>
        </pc:spChg>
      </pc:sldChg>
      <pc:sldChg chg="delSp modSp mod">
        <pc:chgData name="ABUMOHAIMED, FAHAD A DR-01 USAF AFMC AFRL/RWTOF" userId="0da4f2c2-579f-4097-b4e5-b74dcffbe42c" providerId="ADAL" clId="{EC2BDC5F-EBDB-4B56-85BE-0F30B754763F}" dt="2026-01-06T21:43:42.929" v="180" actId="478"/>
        <pc:sldMkLst>
          <pc:docMk/>
          <pc:sldMk cId="2312193" sldId="318"/>
        </pc:sldMkLst>
        <pc:spChg chg="del mod">
          <ac:chgData name="ABUMOHAIMED, FAHAD A DR-01 USAF AFMC AFRL/RWTOF" userId="0da4f2c2-579f-4097-b4e5-b74dcffbe42c" providerId="ADAL" clId="{EC2BDC5F-EBDB-4B56-85BE-0F30B754763F}" dt="2026-01-06T21:43:42.929" v="180" actId="478"/>
          <ac:spMkLst>
            <pc:docMk/>
            <pc:sldMk cId="2312193" sldId="318"/>
            <ac:spMk id="3" creationId="{00000000-0000-0000-0000-000000000000}"/>
          </ac:spMkLst>
        </pc:spChg>
      </pc:sldChg>
      <pc:sldChg chg="delSp modSp mod">
        <pc:chgData name="ABUMOHAIMED, FAHAD A DR-01 USAF AFMC AFRL/RWTOF" userId="0da4f2c2-579f-4097-b4e5-b74dcffbe42c" providerId="ADAL" clId="{EC2BDC5F-EBDB-4B56-85BE-0F30B754763F}" dt="2026-01-06T21:43:43.802" v="181" actId="478"/>
        <pc:sldMkLst>
          <pc:docMk/>
          <pc:sldMk cId="615077506" sldId="319"/>
        </pc:sldMkLst>
        <pc:spChg chg="del mod">
          <ac:chgData name="ABUMOHAIMED, FAHAD A DR-01 USAF AFMC AFRL/RWTOF" userId="0da4f2c2-579f-4097-b4e5-b74dcffbe42c" providerId="ADAL" clId="{EC2BDC5F-EBDB-4B56-85BE-0F30B754763F}" dt="2026-01-06T21:43:43.802" v="181" actId="478"/>
          <ac:spMkLst>
            <pc:docMk/>
            <pc:sldMk cId="615077506" sldId="319"/>
            <ac:spMk id="2" creationId="{00000000-0000-0000-0000-000000000000}"/>
          </ac:spMkLst>
        </pc:spChg>
      </pc:sldChg>
      <pc:sldChg chg="delSp modSp mod">
        <pc:chgData name="ABUMOHAIMED, FAHAD A DR-01 USAF AFMC AFRL/RWTOF" userId="0da4f2c2-579f-4097-b4e5-b74dcffbe42c" providerId="ADAL" clId="{EC2BDC5F-EBDB-4B56-85BE-0F30B754763F}" dt="2026-01-06T21:43:44.449" v="182" actId="478"/>
        <pc:sldMkLst>
          <pc:docMk/>
          <pc:sldMk cId="4241962125" sldId="320"/>
        </pc:sldMkLst>
        <pc:spChg chg="del mod">
          <ac:chgData name="ABUMOHAIMED, FAHAD A DR-01 USAF AFMC AFRL/RWTOF" userId="0da4f2c2-579f-4097-b4e5-b74dcffbe42c" providerId="ADAL" clId="{EC2BDC5F-EBDB-4B56-85BE-0F30B754763F}" dt="2026-01-06T21:43:44.449" v="182" actId="478"/>
          <ac:spMkLst>
            <pc:docMk/>
            <pc:sldMk cId="4241962125" sldId="320"/>
            <ac:spMk id="7" creationId="{00000000-0000-0000-0000-000000000000}"/>
          </ac:spMkLst>
        </pc:spChg>
      </pc:sldChg>
      <pc:sldChg chg="delSp modSp mod">
        <pc:chgData name="ABUMOHAIMED, FAHAD A DR-01 USAF AFMC AFRL/RWTOF" userId="0da4f2c2-579f-4097-b4e5-b74dcffbe42c" providerId="ADAL" clId="{EC2BDC5F-EBDB-4B56-85BE-0F30B754763F}" dt="2026-01-06T21:43:45.170" v="183" actId="478"/>
        <pc:sldMkLst>
          <pc:docMk/>
          <pc:sldMk cId="4081074489" sldId="321"/>
        </pc:sldMkLst>
        <pc:spChg chg="del mod">
          <ac:chgData name="ABUMOHAIMED, FAHAD A DR-01 USAF AFMC AFRL/RWTOF" userId="0da4f2c2-579f-4097-b4e5-b74dcffbe42c" providerId="ADAL" clId="{EC2BDC5F-EBDB-4B56-85BE-0F30B754763F}" dt="2026-01-06T21:43:45.170" v="183" actId="478"/>
          <ac:spMkLst>
            <pc:docMk/>
            <pc:sldMk cId="4081074489" sldId="321"/>
            <ac:spMk id="2" creationId="{00000000-0000-0000-0000-000000000000}"/>
          </ac:spMkLst>
        </pc:spChg>
      </pc:sldChg>
      <pc:sldChg chg="delSp modSp mod">
        <pc:chgData name="ABUMOHAIMED, FAHAD A DR-01 USAF AFMC AFRL/RWTOF" userId="0da4f2c2-579f-4097-b4e5-b74dcffbe42c" providerId="ADAL" clId="{EC2BDC5F-EBDB-4B56-85BE-0F30B754763F}" dt="2026-01-06T21:43:36.426" v="176" actId="478"/>
        <pc:sldMkLst>
          <pc:docMk/>
          <pc:sldMk cId="1408407045" sldId="322"/>
        </pc:sldMkLst>
        <pc:spChg chg="del mod">
          <ac:chgData name="ABUMOHAIMED, FAHAD A DR-01 USAF AFMC AFRL/RWTOF" userId="0da4f2c2-579f-4097-b4e5-b74dcffbe42c" providerId="ADAL" clId="{EC2BDC5F-EBDB-4B56-85BE-0F30B754763F}" dt="2026-01-06T21:43:36.426" v="176" actId="478"/>
          <ac:spMkLst>
            <pc:docMk/>
            <pc:sldMk cId="1408407045" sldId="322"/>
            <ac:spMk id="3" creationId="{00000000-0000-0000-0000-000000000000}"/>
          </ac:spMkLst>
        </pc:spChg>
      </pc:sldChg>
      <pc:sldChg chg="delSp modSp mod">
        <pc:chgData name="ABUMOHAIMED, FAHAD A DR-01 USAF AFMC AFRL/RWTOF" userId="0da4f2c2-579f-4097-b4e5-b74dcffbe42c" providerId="ADAL" clId="{EC2BDC5F-EBDB-4B56-85BE-0F30B754763F}" dt="2026-01-06T21:43:37.557" v="177" actId="478"/>
        <pc:sldMkLst>
          <pc:docMk/>
          <pc:sldMk cId="1086800421" sldId="323"/>
        </pc:sldMkLst>
        <pc:spChg chg="del mod">
          <ac:chgData name="ABUMOHAIMED, FAHAD A DR-01 USAF AFMC AFRL/RWTOF" userId="0da4f2c2-579f-4097-b4e5-b74dcffbe42c" providerId="ADAL" clId="{EC2BDC5F-EBDB-4B56-85BE-0F30B754763F}" dt="2026-01-06T21:43:37.557" v="177" actId="478"/>
          <ac:spMkLst>
            <pc:docMk/>
            <pc:sldMk cId="1086800421" sldId="323"/>
            <ac:spMk id="5" creationId="{00000000-0000-0000-0000-000000000000}"/>
          </ac:spMkLst>
        </pc:spChg>
      </pc:sldChg>
      <pc:sldChg chg="delSp modSp mod">
        <pc:chgData name="ABUMOHAIMED, FAHAD A DR-01 USAF AFMC AFRL/RWTOF" userId="0da4f2c2-579f-4097-b4e5-b74dcffbe42c" providerId="ADAL" clId="{EC2BDC5F-EBDB-4B56-85BE-0F30B754763F}" dt="2026-01-06T21:43:40.539" v="178" actId="478"/>
        <pc:sldMkLst>
          <pc:docMk/>
          <pc:sldMk cId="1340805686" sldId="324"/>
        </pc:sldMkLst>
        <pc:spChg chg="del mod">
          <ac:chgData name="ABUMOHAIMED, FAHAD A DR-01 USAF AFMC AFRL/RWTOF" userId="0da4f2c2-579f-4097-b4e5-b74dcffbe42c" providerId="ADAL" clId="{EC2BDC5F-EBDB-4B56-85BE-0F30B754763F}" dt="2026-01-06T21:43:40.539" v="178" actId="478"/>
          <ac:spMkLst>
            <pc:docMk/>
            <pc:sldMk cId="1340805686" sldId="324"/>
            <ac:spMk id="2" creationId="{00000000-0000-0000-0000-000000000000}"/>
          </ac:spMkLst>
        </pc:spChg>
      </pc:sldChg>
      <pc:sldChg chg="delSp modSp mod">
        <pc:chgData name="ABUMOHAIMED, FAHAD A DR-01 USAF AFMC AFRL/RWTOF" userId="0da4f2c2-579f-4097-b4e5-b74dcffbe42c" providerId="ADAL" clId="{EC2BDC5F-EBDB-4B56-85BE-0F30B754763F}" dt="2026-01-06T21:43:41.945" v="179" actId="478"/>
        <pc:sldMkLst>
          <pc:docMk/>
          <pc:sldMk cId="3099816415" sldId="325"/>
        </pc:sldMkLst>
        <pc:spChg chg="del mod">
          <ac:chgData name="ABUMOHAIMED, FAHAD A DR-01 USAF AFMC AFRL/RWTOF" userId="0da4f2c2-579f-4097-b4e5-b74dcffbe42c" providerId="ADAL" clId="{EC2BDC5F-EBDB-4B56-85BE-0F30B754763F}" dt="2026-01-06T21:43:41.945" v="179" actId="478"/>
          <ac:spMkLst>
            <pc:docMk/>
            <pc:sldMk cId="3099816415" sldId="325"/>
            <ac:spMk id="5" creationId="{00000000-0000-0000-0000-000000000000}"/>
          </ac:spMkLst>
        </pc:spChg>
      </pc:sldChg>
      <pc:sldChg chg="delSp modSp mod">
        <pc:chgData name="ABUMOHAIMED, FAHAD A DR-01 USAF AFMC AFRL/RWTOF" userId="0da4f2c2-579f-4097-b4e5-b74dcffbe42c" providerId="ADAL" clId="{EC2BDC5F-EBDB-4B56-85BE-0F30B754763F}" dt="2026-01-06T21:43:04.338" v="145" actId="478"/>
        <pc:sldMkLst>
          <pc:docMk/>
          <pc:sldMk cId="130226284" sldId="326"/>
        </pc:sldMkLst>
        <pc:spChg chg="del mod">
          <ac:chgData name="ABUMOHAIMED, FAHAD A DR-01 USAF AFMC AFRL/RWTOF" userId="0da4f2c2-579f-4097-b4e5-b74dcffbe42c" providerId="ADAL" clId="{EC2BDC5F-EBDB-4B56-85BE-0F30B754763F}" dt="2026-01-06T21:43:04.338" v="145" actId="478"/>
          <ac:spMkLst>
            <pc:docMk/>
            <pc:sldMk cId="130226284" sldId="326"/>
            <ac:spMk id="7" creationId="{00000000-0000-0000-0000-000000000000}"/>
          </ac:spMkLst>
        </pc:spChg>
      </pc:sldChg>
      <pc:sldMasterChg chg="modSldLayout">
        <pc:chgData name="ABUMOHAIMED, FAHAD A DR-01 USAF AFMC AFRL/RWTOF" userId="0da4f2c2-579f-4097-b4e5-b74dcffbe42c" providerId="ADAL" clId="{EC2BDC5F-EBDB-4B56-85BE-0F30B754763F}" dt="2026-01-06T21:40:05.375" v="125"/>
        <pc:sldMasterMkLst>
          <pc:docMk/>
          <pc:sldMasterMk cId="346729268" sldId="2147483675"/>
        </pc:sldMasterMkLst>
        <pc:sldLayoutChg chg="addSp delSp modSp mod">
          <pc:chgData name="ABUMOHAIMED, FAHAD A DR-01 USAF AFMC AFRL/RWTOF" userId="0da4f2c2-579f-4097-b4e5-b74dcffbe42c" providerId="ADAL" clId="{EC2BDC5F-EBDB-4B56-85BE-0F30B754763F}" dt="2026-01-06T21:39:25.728" v="64" actId="207"/>
          <pc:sldLayoutMkLst>
            <pc:docMk/>
            <pc:sldMasterMk cId="346729268" sldId="2147483675"/>
            <pc:sldLayoutMk cId="1736500707" sldId="2147483667"/>
          </pc:sldLayoutMkLst>
          <pc:spChg chg="add mod">
            <ac:chgData name="ABUMOHAIMED, FAHAD A DR-01 USAF AFMC AFRL/RWTOF" userId="0da4f2c2-579f-4097-b4e5-b74dcffbe42c" providerId="ADAL" clId="{EC2BDC5F-EBDB-4B56-85BE-0F30B754763F}" dt="2026-01-06T21:39:25.728" v="64" actId="207"/>
            <ac:spMkLst>
              <pc:docMk/>
              <pc:sldMasterMk cId="346729268" sldId="2147483675"/>
              <pc:sldLayoutMk cId="1736500707" sldId="2147483667"/>
              <ac:spMk id="5" creationId="{58A70BB8-358F-348E-A0E7-F9347455E293}"/>
            </ac:spMkLst>
          </pc:spChg>
          <pc:spChg chg="del mod">
            <ac:chgData name="ABUMOHAIMED, FAHAD A DR-01 USAF AFMC AFRL/RWTOF" userId="0da4f2c2-579f-4097-b4e5-b74dcffbe42c" providerId="ADAL" clId="{EC2BDC5F-EBDB-4B56-85BE-0F30B754763F}" dt="2026-01-06T21:39:17.882" v="61" actId="478"/>
            <ac:spMkLst>
              <pc:docMk/>
              <pc:sldMasterMk cId="346729268" sldId="2147483675"/>
              <pc:sldLayoutMk cId="1736500707" sldId="2147483667"/>
              <ac:spMk id="12" creationId="{00000000-0000-0000-0000-000000000000}"/>
            </ac:spMkLst>
          </pc:spChg>
        </pc:sldLayoutChg>
        <pc:sldLayoutChg chg="addSp delSp modSp mod">
          <pc:chgData name="ABUMOHAIMED, FAHAD A DR-01 USAF AFMC AFRL/RWTOF" userId="0da4f2c2-579f-4097-b4e5-b74dcffbe42c" providerId="ADAL" clId="{EC2BDC5F-EBDB-4B56-85BE-0F30B754763F}" dt="2026-01-06T21:39:11.146" v="60" actId="14100"/>
          <pc:sldLayoutMkLst>
            <pc:docMk/>
            <pc:sldMasterMk cId="346729268" sldId="2147483675"/>
            <pc:sldLayoutMk cId="561756004" sldId="2147483678"/>
          </pc:sldLayoutMkLst>
          <pc:spChg chg="add mod">
            <ac:chgData name="ABUMOHAIMED, FAHAD A DR-01 USAF AFMC AFRL/RWTOF" userId="0da4f2c2-579f-4097-b4e5-b74dcffbe42c" providerId="ADAL" clId="{EC2BDC5F-EBDB-4B56-85BE-0F30B754763F}" dt="2026-01-06T21:39:11.146" v="60" actId="14100"/>
            <ac:spMkLst>
              <pc:docMk/>
              <pc:sldMasterMk cId="346729268" sldId="2147483675"/>
              <pc:sldLayoutMk cId="561756004" sldId="2147483678"/>
              <ac:spMk id="6" creationId="{C942BE7C-A697-7D6F-0993-592B0E8D253C}"/>
            </ac:spMkLst>
          </pc:spChg>
          <pc:spChg chg="del mod">
            <ac:chgData name="ABUMOHAIMED, FAHAD A DR-01 USAF AFMC AFRL/RWTOF" userId="0da4f2c2-579f-4097-b4e5-b74dcffbe42c" providerId="ADAL" clId="{EC2BDC5F-EBDB-4B56-85BE-0F30B754763F}" dt="2026-01-06T21:38:33.845" v="42" actId="478"/>
            <ac:spMkLst>
              <pc:docMk/>
              <pc:sldMasterMk cId="346729268" sldId="2147483675"/>
              <pc:sldLayoutMk cId="561756004" sldId="2147483678"/>
              <ac:spMk id="10" creationId="{00000000-0000-0000-0000-000000000000}"/>
            </ac:spMkLst>
          </pc:spChg>
        </pc:sldLayoutChg>
        <pc:sldLayoutChg chg="addSp delSp modSp mod">
          <pc:chgData name="ABUMOHAIMED, FAHAD A DR-01 USAF AFMC AFRL/RWTOF" userId="0da4f2c2-579f-4097-b4e5-b74dcffbe42c" providerId="ADAL" clId="{EC2BDC5F-EBDB-4B56-85BE-0F30B754763F}" dt="2026-01-06T21:40:05.375" v="125"/>
          <pc:sldLayoutMkLst>
            <pc:docMk/>
            <pc:sldMasterMk cId="346729268" sldId="2147483675"/>
            <pc:sldLayoutMk cId="1018632094" sldId="2147483687"/>
          </pc:sldLayoutMkLst>
          <pc:spChg chg="add mod">
            <ac:chgData name="ABUMOHAIMED, FAHAD A DR-01 USAF AFMC AFRL/RWTOF" userId="0da4f2c2-579f-4097-b4e5-b74dcffbe42c" providerId="ADAL" clId="{EC2BDC5F-EBDB-4B56-85BE-0F30B754763F}" dt="2026-01-06T21:40:05.375" v="125"/>
            <ac:spMkLst>
              <pc:docMk/>
              <pc:sldMasterMk cId="346729268" sldId="2147483675"/>
              <pc:sldLayoutMk cId="1018632094" sldId="2147483687"/>
              <ac:spMk id="3" creationId="{EF596709-F688-C951-533A-9D73BED8169E}"/>
            </ac:spMkLst>
          </pc:spChg>
          <pc:spChg chg="del">
            <ac:chgData name="ABUMOHAIMED, FAHAD A DR-01 USAF AFMC AFRL/RWTOF" userId="0da4f2c2-579f-4097-b4e5-b74dcffbe42c" providerId="ADAL" clId="{EC2BDC5F-EBDB-4B56-85BE-0F30B754763F}" dt="2026-01-06T21:40:05.115" v="124" actId="478"/>
            <ac:spMkLst>
              <pc:docMk/>
              <pc:sldMasterMk cId="346729268" sldId="2147483675"/>
              <pc:sldLayoutMk cId="1018632094" sldId="2147483687"/>
              <ac:spMk id="13" creationId="{00000000-0000-0000-0000-000000000000}"/>
            </ac:spMkLst>
          </pc:spChg>
        </pc:sldLayoutChg>
        <pc:sldLayoutChg chg="addSp delSp modSp mod">
          <pc:chgData name="ABUMOHAIMED, FAHAD A DR-01 USAF AFMC AFRL/RWTOF" userId="0da4f2c2-579f-4097-b4e5-b74dcffbe42c" providerId="ADAL" clId="{EC2BDC5F-EBDB-4B56-85BE-0F30B754763F}" dt="2026-01-06T21:39:58.855" v="123" actId="207"/>
          <pc:sldLayoutMkLst>
            <pc:docMk/>
            <pc:sldMasterMk cId="346729268" sldId="2147483675"/>
            <pc:sldLayoutMk cId="2087290064" sldId="2147483689"/>
          </pc:sldLayoutMkLst>
          <pc:spChg chg="add mod">
            <ac:chgData name="ABUMOHAIMED, FAHAD A DR-01 USAF AFMC AFRL/RWTOF" userId="0da4f2c2-579f-4097-b4e5-b74dcffbe42c" providerId="ADAL" clId="{EC2BDC5F-EBDB-4B56-85BE-0F30B754763F}" dt="2026-01-06T21:39:58.855" v="123" actId="207"/>
            <ac:spMkLst>
              <pc:docMk/>
              <pc:sldMasterMk cId="346729268" sldId="2147483675"/>
              <pc:sldLayoutMk cId="2087290064" sldId="2147483689"/>
              <ac:spMk id="6" creationId="{A0BB48B6-027A-45DA-F599-FEF28B4BA70A}"/>
            </ac:spMkLst>
          </pc:spChg>
          <pc:spChg chg="del mod">
            <ac:chgData name="ABUMOHAIMED, FAHAD A DR-01 USAF AFMC AFRL/RWTOF" userId="0da4f2c2-579f-4097-b4e5-b74dcffbe42c" providerId="ADAL" clId="{EC2BDC5F-EBDB-4B56-85BE-0F30B754763F}" dt="2026-01-06T21:39:55.035" v="121" actId="478"/>
            <ac:spMkLst>
              <pc:docMk/>
              <pc:sldMasterMk cId="346729268" sldId="2147483675"/>
              <pc:sldLayoutMk cId="2087290064" sldId="2147483689"/>
              <ac:spMk id="13" creationId="{00000000-0000-0000-0000-000000000000}"/>
            </ac:spMkLst>
          </pc:spChg>
        </pc:sldLayoutChg>
        <pc:sldLayoutChg chg="addSp delSp modSp mod">
          <pc:chgData name="ABUMOHAIMED, FAHAD A DR-01 USAF AFMC AFRL/RWTOF" userId="0da4f2c2-579f-4097-b4e5-b74dcffbe42c" providerId="ADAL" clId="{EC2BDC5F-EBDB-4B56-85BE-0F30B754763F}" dt="2026-01-06T21:39:33.873" v="66"/>
          <pc:sldLayoutMkLst>
            <pc:docMk/>
            <pc:sldMasterMk cId="346729268" sldId="2147483675"/>
            <pc:sldLayoutMk cId="3224573111" sldId="2147483691"/>
          </pc:sldLayoutMkLst>
          <pc:spChg chg="add mod">
            <ac:chgData name="ABUMOHAIMED, FAHAD A DR-01 USAF AFMC AFRL/RWTOF" userId="0da4f2c2-579f-4097-b4e5-b74dcffbe42c" providerId="ADAL" clId="{EC2BDC5F-EBDB-4B56-85BE-0F30B754763F}" dt="2026-01-06T21:39:33.873" v="66"/>
            <ac:spMkLst>
              <pc:docMk/>
              <pc:sldMasterMk cId="346729268" sldId="2147483675"/>
              <pc:sldLayoutMk cId="3224573111" sldId="2147483691"/>
              <ac:spMk id="8" creationId="{100BEF60-A460-0ADC-7952-2EB30CC3C1AC}"/>
            </ac:spMkLst>
          </pc:spChg>
          <pc:spChg chg="del mod">
            <ac:chgData name="ABUMOHAIMED, FAHAD A DR-01 USAF AFMC AFRL/RWTOF" userId="0da4f2c2-579f-4097-b4e5-b74dcffbe42c" providerId="ADAL" clId="{EC2BDC5F-EBDB-4B56-85BE-0F30B754763F}" dt="2026-01-06T21:39:33.593" v="65" actId="478"/>
            <ac:spMkLst>
              <pc:docMk/>
              <pc:sldMasterMk cId="346729268" sldId="2147483675"/>
              <pc:sldLayoutMk cId="3224573111" sldId="2147483691"/>
              <ac:spMk id="13" creationId="{00000000-0000-0000-0000-000000000000}"/>
            </ac:spMkLst>
          </pc:spChg>
        </pc:sldLayoutChg>
        <pc:sldLayoutChg chg="addSp delSp modSp mod">
          <pc:chgData name="ABUMOHAIMED, FAHAD A DR-01 USAF AFMC AFRL/RWTOF" userId="0da4f2c2-579f-4097-b4e5-b74dcffbe42c" providerId="ADAL" clId="{EC2BDC5F-EBDB-4B56-85BE-0F30B754763F}" dt="2026-01-06T21:39:37.166" v="68"/>
          <pc:sldLayoutMkLst>
            <pc:docMk/>
            <pc:sldMasterMk cId="346729268" sldId="2147483675"/>
            <pc:sldLayoutMk cId="2051271162" sldId="2147483692"/>
          </pc:sldLayoutMkLst>
          <pc:spChg chg="add mod">
            <ac:chgData name="ABUMOHAIMED, FAHAD A DR-01 USAF AFMC AFRL/RWTOF" userId="0da4f2c2-579f-4097-b4e5-b74dcffbe42c" providerId="ADAL" clId="{EC2BDC5F-EBDB-4B56-85BE-0F30B754763F}" dt="2026-01-06T21:39:37.166" v="68"/>
            <ac:spMkLst>
              <pc:docMk/>
              <pc:sldMasterMk cId="346729268" sldId="2147483675"/>
              <pc:sldLayoutMk cId="2051271162" sldId="2147483692"/>
              <ac:spMk id="10" creationId="{AB019D51-B1DF-8FAF-6996-A3098D60C313}"/>
            </ac:spMkLst>
          </pc:spChg>
          <pc:spChg chg="del mod">
            <ac:chgData name="ABUMOHAIMED, FAHAD A DR-01 USAF AFMC AFRL/RWTOF" userId="0da4f2c2-579f-4097-b4e5-b74dcffbe42c" providerId="ADAL" clId="{EC2BDC5F-EBDB-4B56-85BE-0F30B754763F}" dt="2026-01-06T21:39:37.019" v="67" actId="478"/>
            <ac:spMkLst>
              <pc:docMk/>
              <pc:sldMasterMk cId="346729268" sldId="2147483675"/>
              <pc:sldLayoutMk cId="2051271162" sldId="2147483692"/>
              <ac:spMk id="15" creationId="{00000000-0000-0000-0000-000000000000}"/>
            </ac:spMkLst>
          </pc:spChg>
        </pc:sldLayoutChg>
        <pc:sldLayoutChg chg="addSp delSp modSp mod">
          <pc:chgData name="ABUMOHAIMED, FAHAD A DR-01 USAF AFMC AFRL/RWTOF" userId="0da4f2c2-579f-4097-b4e5-b74dcffbe42c" providerId="ADAL" clId="{EC2BDC5F-EBDB-4B56-85BE-0F30B754763F}" dt="2026-01-06T21:39:42.471" v="70"/>
          <pc:sldLayoutMkLst>
            <pc:docMk/>
            <pc:sldMasterMk cId="346729268" sldId="2147483675"/>
            <pc:sldLayoutMk cId="170351879" sldId="2147483693"/>
          </pc:sldLayoutMkLst>
          <pc:spChg chg="add mod">
            <ac:chgData name="ABUMOHAIMED, FAHAD A DR-01 USAF AFMC AFRL/RWTOF" userId="0da4f2c2-579f-4097-b4e5-b74dcffbe42c" providerId="ADAL" clId="{EC2BDC5F-EBDB-4B56-85BE-0F30B754763F}" dt="2026-01-06T21:39:42.471" v="70"/>
            <ac:spMkLst>
              <pc:docMk/>
              <pc:sldMasterMk cId="346729268" sldId="2147483675"/>
              <pc:sldLayoutMk cId="170351879" sldId="2147483693"/>
              <ac:spMk id="6" creationId="{D255B579-C480-1687-5FD9-7BD2E77AF608}"/>
            </ac:spMkLst>
          </pc:spChg>
          <pc:spChg chg="del mod">
            <ac:chgData name="ABUMOHAIMED, FAHAD A DR-01 USAF AFMC AFRL/RWTOF" userId="0da4f2c2-579f-4097-b4e5-b74dcffbe42c" providerId="ADAL" clId="{EC2BDC5F-EBDB-4B56-85BE-0F30B754763F}" dt="2026-01-06T21:39:42.275" v="69" actId="478"/>
            <ac:spMkLst>
              <pc:docMk/>
              <pc:sldMasterMk cId="346729268" sldId="2147483675"/>
              <pc:sldLayoutMk cId="170351879" sldId="2147483693"/>
              <ac:spMk id="14" creationId="{00000000-0000-0000-0000-000000000000}"/>
            </ac:spMkLst>
          </pc:spChg>
        </pc:sldLayoutChg>
        <pc:sldLayoutChg chg="addSp delSp modSp mod">
          <pc:chgData name="ABUMOHAIMED, FAHAD A DR-01 USAF AFMC AFRL/RWTOF" userId="0da4f2c2-579f-4097-b4e5-b74dcffbe42c" providerId="ADAL" clId="{EC2BDC5F-EBDB-4B56-85BE-0F30B754763F}" dt="2026-01-06T21:39:45.859" v="72"/>
          <pc:sldLayoutMkLst>
            <pc:docMk/>
            <pc:sldMasterMk cId="346729268" sldId="2147483675"/>
            <pc:sldLayoutMk cId="3061291081" sldId="2147483694"/>
          </pc:sldLayoutMkLst>
          <pc:spChg chg="add mod">
            <ac:chgData name="ABUMOHAIMED, FAHAD A DR-01 USAF AFMC AFRL/RWTOF" userId="0da4f2c2-579f-4097-b4e5-b74dcffbe42c" providerId="ADAL" clId="{EC2BDC5F-EBDB-4B56-85BE-0F30B754763F}" dt="2026-01-06T21:39:45.859" v="72"/>
            <ac:spMkLst>
              <pc:docMk/>
              <pc:sldMasterMk cId="346729268" sldId="2147483675"/>
              <pc:sldLayoutMk cId="3061291081" sldId="2147483694"/>
              <ac:spMk id="6" creationId="{D785DCE3-E8EF-9B13-7ADD-F3A30B461593}"/>
            </ac:spMkLst>
          </pc:spChg>
          <pc:spChg chg="del mod">
            <ac:chgData name="ABUMOHAIMED, FAHAD A DR-01 USAF AFMC AFRL/RWTOF" userId="0da4f2c2-579f-4097-b4e5-b74dcffbe42c" providerId="ADAL" clId="{EC2BDC5F-EBDB-4B56-85BE-0F30B754763F}" dt="2026-01-06T21:39:45.706" v="71" actId="478"/>
            <ac:spMkLst>
              <pc:docMk/>
              <pc:sldMasterMk cId="346729268" sldId="2147483675"/>
              <pc:sldLayoutMk cId="3061291081" sldId="2147483694"/>
              <ac:spMk id="13" creationId="{00000000-0000-0000-0000-000000000000}"/>
            </ac:spMkLst>
          </pc:spChg>
        </pc:sldLayoutChg>
        <pc:sldLayoutChg chg="addSp delSp modSp mod">
          <pc:chgData name="ABUMOHAIMED, FAHAD A DR-01 USAF AFMC AFRL/RWTOF" userId="0da4f2c2-579f-4097-b4e5-b74dcffbe42c" providerId="ADAL" clId="{EC2BDC5F-EBDB-4B56-85BE-0F30B754763F}" dt="2026-01-06T21:39:50.566" v="74"/>
          <pc:sldLayoutMkLst>
            <pc:docMk/>
            <pc:sldMasterMk cId="346729268" sldId="2147483675"/>
            <pc:sldLayoutMk cId="2837390858" sldId="2147483695"/>
          </pc:sldLayoutMkLst>
          <pc:spChg chg="add mod">
            <ac:chgData name="ABUMOHAIMED, FAHAD A DR-01 USAF AFMC AFRL/RWTOF" userId="0da4f2c2-579f-4097-b4e5-b74dcffbe42c" providerId="ADAL" clId="{EC2BDC5F-EBDB-4B56-85BE-0F30B754763F}" dt="2026-01-06T21:39:50.566" v="74"/>
            <ac:spMkLst>
              <pc:docMk/>
              <pc:sldMasterMk cId="346729268" sldId="2147483675"/>
              <pc:sldLayoutMk cId="2837390858" sldId="2147483695"/>
              <ac:spMk id="6" creationId="{134F1A6A-D085-EE30-F23F-20AF3202EA53}"/>
            </ac:spMkLst>
          </pc:spChg>
          <pc:spChg chg="del mod">
            <ac:chgData name="ABUMOHAIMED, FAHAD A DR-01 USAF AFMC AFRL/RWTOF" userId="0da4f2c2-579f-4097-b4e5-b74dcffbe42c" providerId="ADAL" clId="{EC2BDC5F-EBDB-4B56-85BE-0F30B754763F}" dt="2026-01-06T21:39:49.028" v="73" actId="478"/>
            <ac:spMkLst>
              <pc:docMk/>
              <pc:sldMasterMk cId="346729268" sldId="2147483675"/>
              <pc:sldLayoutMk cId="2837390858" sldId="2147483695"/>
              <ac:spMk id="1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F8B778-EE3F-5541-80B6-A033169F05AB}" type="datetimeFigureOut">
              <a:rPr lang="en-US" smtClean="0"/>
              <a:t>2/2/2026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4E72D6-76A0-B84C-AA86-CCE53056228C}" type="slidenum">
              <a:rPr lang="en-US" smtClean="0"/>
              <a:t>‹#›</a:t>
            </a:fld>
            <a:endParaRPr lang="en-US"/>
          </a:p>
        </p:txBody>
      </p:sp>
    </p:spTree>
    <p:extLst>
      <p:ext uri="{BB962C8B-B14F-4D97-AF65-F5344CB8AC3E}">
        <p14:creationId xmlns:p14="http://schemas.microsoft.com/office/powerpoint/2010/main" val="2285697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D8D47-F8B2-844E-B15E-9C55313B0B46}"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DA7D4-2281-3F41-A9A9-DF2CBC1C06D7}" type="slidenum">
              <a:rPr lang="en-US" smtClean="0"/>
              <a:t>‹#›</a:t>
            </a:fld>
            <a:endParaRPr lang="en-US"/>
          </a:p>
        </p:txBody>
      </p:sp>
    </p:spTree>
    <p:extLst>
      <p:ext uri="{BB962C8B-B14F-4D97-AF65-F5344CB8AC3E}">
        <p14:creationId xmlns:p14="http://schemas.microsoft.com/office/powerpoint/2010/main" val="155340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2</a:t>
            </a:fld>
            <a:endParaRPr lang="en-US" dirty="0"/>
          </a:p>
        </p:txBody>
      </p:sp>
    </p:spTree>
    <p:extLst>
      <p:ext uri="{BB962C8B-B14F-4D97-AF65-F5344CB8AC3E}">
        <p14:creationId xmlns:p14="http://schemas.microsoft.com/office/powerpoint/2010/main" val="3237594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13</a:t>
            </a:fld>
            <a:endParaRPr lang="en-US" dirty="0"/>
          </a:p>
        </p:txBody>
      </p:sp>
    </p:spTree>
    <p:extLst>
      <p:ext uri="{BB962C8B-B14F-4D97-AF65-F5344CB8AC3E}">
        <p14:creationId xmlns:p14="http://schemas.microsoft.com/office/powerpoint/2010/main" val="129187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16</a:t>
            </a:fld>
            <a:endParaRPr lang="en-US" dirty="0"/>
          </a:p>
        </p:txBody>
      </p:sp>
    </p:spTree>
    <p:extLst>
      <p:ext uri="{BB962C8B-B14F-4D97-AF65-F5344CB8AC3E}">
        <p14:creationId xmlns:p14="http://schemas.microsoft.com/office/powerpoint/2010/main" val="1790909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17</a:t>
            </a:fld>
            <a:endParaRPr lang="en-US" dirty="0"/>
          </a:p>
        </p:txBody>
      </p:sp>
    </p:spTree>
    <p:extLst>
      <p:ext uri="{BB962C8B-B14F-4D97-AF65-F5344CB8AC3E}">
        <p14:creationId xmlns:p14="http://schemas.microsoft.com/office/powerpoint/2010/main" val="108597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18</a:t>
            </a:fld>
            <a:endParaRPr lang="en-US" dirty="0"/>
          </a:p>
        </p:txBody>
      </p:sp>
    </p:spTree>
    <p:extLst>
      <p:ext uri="{BB962C8B-B14F-4D97-AF65-F5344CB8AC3E}">
        <p14:creationId xmlns:p14="http://schemas.microsoft.com/office/powerpoint/2010/main" val="232154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19</a:t>
            </a:fld>
            <a:endParaRPr lang="en-US" dirty="0"/>
          </a:p>
        </p:txBody>
      </p:sp>
    </p:spTree>
    <p:extLst>
      <p:ext uri="{BB962C8B-B14F-4D97-AF65-F5344CB8AC3E}">
        <p14:creationId xmlns:p14="http://schemas.microsoft.com/office/powerpoint/2010/main" val="458146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20</a:t>
            </a:fld>
            <a:endParaRPr lang="en-US" dirty="0"/>
          </a:p>
        </p:txBody>
      </p:sp>
    </p:spTree>
    <p:extLst>
      <p:ext uri="{BB962C8B-B14F-4D97-AF65-F5344CB8AC3E}">
        <p14:creationId xmlns:p14="http://schemas.microsoft.com/office/powerpoint/2010/main" val="3626205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22</a:t>
            </a:fld>
            <a:endParaRPr lang="en-US" dirty="0"/>
          </a:p>
        </p:txBody>
      </p:sp>
    </p:spTree>
    <p:extLst>
      <p:ext uri="{BB962C8B-B14F-4D97-AF65-F5344CB8AC3E}">
        <p14:creationId xmlns:p14="http://schemas.microsoft.com/office/powerpoint/2010/main" val="3755177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23</a:t>
            </a:fld>
            <a:endParaRPr lang="en-US" dirty="0"/>
          </a:p>
        </p:txBody>
      </p:sp>
    </p:spTree>
    <p:extLst>
      <p:ext uri="{BB962C8B-B14F-4D97-AF65-F5344CB8AC3E}">
        <p14:creationId xmlns:p14="http://schemas.microsoft.com/office/powerpoint/2010/main" val="386932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24</a:t>
            </a:fld>
            <a:endParaRPr lang="en-US" dirty="0"/>
          </a:p>
        </p:txBody>
      </p:sp>
    </p:spTree>
    <p:extLst>
      <p:ext uri="{BB962C8B-B14F-4D97-AF65-F5344CB8AC3E}">
        <p14:creationId xmlns:p14="http://schemas.microsoft.com/office/powerpoint/2010/main" val="2737471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25</a:t>
            </a:fld>
            <a:endParaRPr lang="en-US" dirty="0"/>
          </a:p>
        </p:txBody>
      </p:sp>
    </p:spTree>
    <p:extLst>
      <p:ext uri="{BB962C8B-B14F-4D97-AF65-F5344CB8AC3E}">
        <p14:creationId xmlns:p14="http://schemas.microsoft.com/office/powerpoint/2010/main" val="330169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EE0DA7D4-2281-3F41-A9A9-DF2CBC1C06D7}" type="slidenum">
              <a:rPr lang="en-US" smtClean="0"/>
              <a:t>4</a:t>
            </a:fld>
            <a:endParaRPr lang="en-US" dirty="0"/>
          </a:p>
        </p:txBody>
      </p:sp>
    </p:spTree>
    <p:extLst>
      <p:ext uri="{BB962C8B-B14F-4D97-AF65-F5344CB8AC3E}">
        <p14:creationId xmlns:p14="http://schemas.microsoft.com/office/powerpoint/2010/main" val="2467841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28</a:t>
            </a:fld>
            <a:endParaRPr lang="en-US" dirty="0"/>
          </a:p>
        </p:txBody>
      </p:sp>
    </p:spTree>
    <p:extLst>
      <p:ext uri="{BB962C8B-B14F-4D97-AF65-F5344CB8AC3E}">
        <p14:creationId xmlns:p14="http://schemas.microsoft.com/office/powerpoint/2010/main" val="3834302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29</a:t>
            </a:fld>
            <a:endParaRPr lang="en-US" dirty="0"/>
          </a:p>
        </p:txBody>
      </p:sp>
    </p:spTree>
    <p:extLst>
      <p:ext uri="{BB962C8B-B14F-4D97-AF65-F5344CB8AC3E}">
        <p14:creationId xmlns:p14="http://schemas.microsoft.com/office/powerpoint/2010/main" val="1255323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30</a:t>
            </a:fld>
            <a:endParaRPr lang="en-US" dirty="0"/>
          </a:p>
        </p:txBody>
      </p:sp>
    </p:spTree>
    <p:extLst>
      <p:ext uri="{BB962C8B-B14F-4D97-AF65-F5344CB8AC3E}">
        <p14:creationId xmlns:p14="http://schemas.microsoft.com/office/powerpoint/2010/main" val="1998960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31</a:t>
            </a:fld>
            <a:endParaRPr lang="en-US" dirty="0"/>
          </a:p>
        </p:txBody>
      </p:sp>
    </p:spTree>
    <p:extLst>
      <p:ext uri="{BB962C8B-B14F-4D97-AF65-F5344CB8AC3E}">
        <p14:creationId xmlns:p14="http://schemas.microsoft.com/office/powerpoint/2010/main" val="2389722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32</a:t>
            </a:fld>
            <a:endParaRPr lang="en-US" dirty="0"/>
          </a:p>
        </p:txBody>
      </p:sp>
    </p:spTree>
    <p:extLst>
      <p:ext uri="{BB962C8B-B14F-4D97-AF65-F5344CB8AC3E}">
        <p14:creationId xmlns:p14="http://schemas.microsoft.com/office/powerpoint/2010/main" val="3885207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33</a:t>
            </a:fld>
            <a:endParaRPr lang="en-US" dirty="0"/>
          </a:p>
        </p:txBody>
      </p:sp>
    </p:spTree>
    <p:extLst>
      <p:ext uri="{BB962C8B-B14F-4D97-AF65-F5344CB8AC3E}">
        <p14:creationId xmlns:p14="http://schemas.microsoft.com/office/powerpoint/2010/main" val="1905565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34</a:t>
            </a:fld>
            <a:endParaRPr lang="en-US" dirty="0"/>
          </a:p>
        </p:txBody>
      </p:sp>
    </p:spTree>
    <p:extLst>
      <p:ext uri="{BB962C8B-B14F-4D97-AF65-F5344CB8AC3E}">
        <p14:creationId xmlns:p14="http://schemas.microsoft.com/office/powerpoint/2010/main" val="2073492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35</a:t>
            </a:fld>
            <a:endParaRPr lang="en-US" dirty="0"/>
          </a:p>
        </p:txBody>
      </p:sp>
    </p:spTree>
    <p:extLst>
      <p:ext uri="{BB962C8B-B14F-4D97-AF65-F5344CB8AC3E}">
        <p14:creationId xmlns:p14="http://schemas.microsoft.com/office/powerpoint/2010/main" val="3200965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36</a:t>
            </a:fld>
            <a:endParaRPr lang="en-US" dirty="0"/>
          </a:p>
        </p:txBody>
      </p:sp>
    </p:spTree>
    <p:extLst>
      <p:ext uri="{BB962C8B-B14F-4D97-AF65-F5344CB8AC3E}">
        <p14:creationId xmlns:p14="http://schemas.microsoft.com/office/powerpoint/2010/main" val="2082949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37</a:t>
            </a:fld>
            <a:endParaRPr lang="en-US" dirty="0"/>
          </a:p>
        </p:txBody>
      </p:sp>
    </p:spTree>
    <p:extLst>
      <p:ext uri="{BB962C8B-B14F-4D97-AF65-F5344CB8AC3E}">
        <p14:creationId xmlns:p14="http://schemas.microsoft.com/office/powerpoint/2010/main" val="2819154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A488B-27E1-DB4E-4046-FD6695A76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65259-F96C-AB5C-E079-B9AAC243A0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834E2-1516-A87E-E0CF-4CA9D6D6B5A6}"/>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1646D6A9-110D-8C33-282B-5919A35E39C9}"/>
              </a:ext>
            </a:extLst>
          </p:cNvPr>
          <p:cNvSpPr>
            <a:spLocks noGrp="1"/>
          </p:cNvSpPr>
          <p:nvPr>
            <p:ph type="sldNum" sz="quarter" idx="10"/>
          </p:nvPr>
        </p:nvSpPr>
        <p:spPr/>
        <p:txBody>
          <a:bodyPr/>
          <a:lstStyle/>
          <a:p>
            <a:fld id="{EE0DA7D4-2281-3F41-A9A9-DF2CBC1C06D7}" type="slidenum">
              <a:rPr lang="en-US" smtClean="0"/>
              <a:t>5</a:t>
            </a:fld>
            <a:endParaRPr lang="en-US" dirty="0"/>
          </a:p>
        </p:txBody>
      </p:sp>
    </p:spTree>
    <p:extLst>
      <p:ext uri="{BB962C8B-B14F-4D97-AF65-F5344CB8AC3E}">
        <p14:creationId xmlns:p14="http://schemas.microsoft.com/office/powerpoint/2010/main" val="953660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39</a:t>
            </a:fld>
            <a:endParaRPr lang="en-US" dirty="0"/>
          </a:p>
        </p:txBody>
      </p:sp>
    </p:spTree>
    <p:extLst>
      <p:ext uri="{BB962C8B-B14F-4D97-AF65-F5344CB8AC3E}">
        <p14:creationId xmlns:p14="http://schemas.microsoft.com/office/powerpoint/2010/main" val="4075789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40</a:t>
            </a:fld>
            <a:endParaRPr lang="en-US" dirty="0"/>
          </a:p>
        </p:txBody>
      </p:sp>
    </p:spTree>
    <p:extLst>
      <p:ext uri="{BB962C8B-B14F-4D97-AF65-F5344CB8AC3E}">
        <p14:creationId xmlns:p14="http://schemas.microsoft.com/office/powerpoint/2010/main" val="3711497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41</a:t>
            </a:fld>
            <a:endParaRPr lang="en-US" dirty="0"/>
          </a:p>
        </p:txBody>
      </p:sp>
    </p:spTree>
    <p:extLst>
      <p:ext uri="{BB962C8B-B14F-4D97-AF65-F5344CB8AC3E}">
        <p14:creationId xmlns:p14="http://schemas.microsoft.com/office/powerpoint/2010/main" val="3542669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42</a:t>
            </a:fld>
            <a:endParaRPr lang="en-US" dirty="0"/>
          </a:p>
        </p:txBody>
      </p:sp>
    </p:spTree>
    <p:extLst>
      <p:ext uri="{BB962C8B-B14F-4D97-AF65-F5344CB8AC3E}">
        <p14:creationId xmlns:p14="http://schemas.microsoft.com/office/powerpoint/2010/main" val="376760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43</a:t>
            </a:fld>
            <a:endParaRPr lang="en-US" dirty="0"/>
          </a:p>
        </p:txBody>
      </p:sp>
    </p:spTree>
    <p:extLst>
      <p:ext uri="{BB962C8B-B14F-4D97-AF65-F5344CB8AC3E}">
        <p14:creationId xmlns:p14="http://schemas.microsoft.com/office/powerpoint/2010/main" val="1747238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44</a:t>
            </a:fld>
            <a:endParaRPr lang="en-US" dirty="0"/>
          </a:p>
        </p:txBody>
      </p:sp>
    </p:spTree>
    <p:extLst>
      <p:ext uri="{BB962C8B-B14F-4D97-AF65-F5344CB8AC3E}">
        <p14:creationId xmlns:p14="http://schemas.microsoft.com/office/powerpoint/2010/main" val="3078088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45</a:t>
            </a:fld>
            <a:endParaRPr lang="en-US" dirty="0"/>
          </a:p>
        </p:txBody>
      </p:sp>
    </p:spTree>
    <p:extLst>
      <p:ext uri="{BB962C8B-B14F-4D97-AF65-F5344CB8AC3E}">
        <p14:creationId xmlns:p14="http://schemas.microsoft.com/office/powerpoint/2010/main" val="1400400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46</a:t>
            </a:fld>
            <a:endParaRPr lang="en-US" dirty="0"/>
          </a:p>
        </p:txBody>
      </p:sp>
    </p:spTree>
    <p:extLst>
      <p:ext uri="{BB962C8B-B14F-4D97-AF65-F5344CB8AC3E}">
        <p14:creationId xmlns:p14="http://schemas.microsoft.com/office/powerpoint/2010/main" val="2565648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48</a:t>
            </a:fld>
            <a:endParaRPr lang="en-US" dirty="0"/>
          </a:p>
        </p:txBody>
      </p:sp>
    </p:spTree>
    <p:extLst>
      <p:ext uri="{BB962C8B-B14F-4D97-AF65-F5344CB8AC3E}">
        <p14:creationId xmlns:p14="http://schemas.microsoft.com/office/powerpoint/2010/main" val="1888733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49</a:t>
            </a:fld>
            <a:endParaRPr lang="en-US" dirty="0"/>
          </a:p>
        </p:txBody>
      </p:sp>
    </p:spTree>
    <p:extLst>
      <p:ext uri="{BB962C8B-B14F-4D97-AF65-F5344CB8AC3E}">
        <p14:creationId xmlns:p14="http://schemas.microsoft.com/office/powerpoint/2010/main" val="2561139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AA48E-45E2-A0B5-4B97-5329D51F6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13CC8-BBF2-E059-273D-44AF663EF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B6A43-F04B-68F8-0E2C-A1F8B30C6984}"/>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98659BB3-ED2D-F7D8-E629-E5DA79A81FCE}"/>
              </a:ext>
            </a:extLst>
          </p:cNvPr>
          <p:cNvSpPr>
            <a:spLocks noGrp="1"/>
          </p:cNvSpPr>
          <p:nvPr>
            <p:ph type="sldNum" sz="quarter" idx="10"/>
          </p:nvPr>
        </p:nvSpPr>
        <p:spPr/>
        <p:txBody>
          <a:bodyPr/>
          <a:lstStyle/>
          <a:p>
            <a:fld id="{EE0DA7D4-2281-3F41-A9A9-DF2CBC1C06D7}" type="slidenum">
              <a:rPr lang="en-US" smtClean="0"/>
              <a:t>6</a:t>
            </a:fld>
            <a:endParaRPr lang="en-US" dirty="0"/>
          </a:p>
        </p:txBody>
      </p:sp>
    </p:spTree>
    <p:extLst>
      <p:ext uri="{BB962C8B-B14F-4D97-AF65-F5344CB8AC3E}">
        <p14:creationId xmlns:p14="http://schemas.microsoft.com/office/powerpoint/2010/main" val="1274311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51</a:t>
            </a:fld>
            <a:endParaRPr lang="en-US" dirty="0"/>
          </a:p>
        </p:txBody>
      </p:sp>
    </p:spTree>
    <p:extLst>
      <p:ext uri="{BB962C8B-B14F-4D97-AF65-F5344CB8AC3E}">
        <p14:creationId xmlns:p14="http://schemas.microsoft.com/office/powerpoint/2010/main" val="3623731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52</a:t>
            </a:fld>
            <a:endParaRPr lang="en-US" dirty="0"/>
          </a:p>
        </p:txBody>
      </p:sp>
    </p:spTree>
    <p:extLst>
      <p:ext uri="{BB962C8B-B14F-4D97-AF65-F5344CB8AC3E}">
        <p14:creationId xmlns:p14="http://schemas.microsoft.com/office/powerpoint/2010/main" val="3062390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53</a:t>
            </a:fld>
            <a:endParaRPr lang="en-US" dirty="0"/>
          </a:p>
        </p:txBody>
      </p:sp>
    </p:spTree>
    <p:extLst>
      <p:ext uri="{BB962C8B-B14F-4D97-AF65-F5344CB8AC3E}">
        <p14:creationId xmlns:p14="http://schemas.microsoft.com/office/powerpoint/2010/main" val="628988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55</a:t>
            </a:fld>
            <a:endParaRPr lang="en-US" dirty="0"/>
          </a:p>
        </p:txBody>
      </p:sp>
    </p:spTree>
    <p:extLst>
      <p:ext uri="{BB962C8B-B14F-4D97-AF65-F5344CB8AC3E}">
        <p14:creationId xmlns:p14="http://schemas.microsoft.com/office/powerpoint/2010/main" val="3102919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56</a:t>
            </a:fld>
            <a:endParaRPr lang="en-US" dirty="0"/>
          </a:p>
        </p:txBody>
      </p:sp>
    </p:spTree>
    <p:extLst>
      <p:ext uri="{BB962C8B-B14F-4D97-AF65-F5344CB8AC3E}">
        <p14:creationId xmlns:p14="http://schemas.microsoft.com/office/powerpoint/2010/main" val="2547313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57</a:t>
            </a:fld>
            <a:endParaRPr lang="en-US" dirty="0"/>
          </a:p>
        </p:txBody>
      </p:sp>
    </p:spTree>
    <p:extLst>
      <p:ext uri="{BB962C8B-B14F-4D97-AF65-F5344CB8AC3E}">
        <p14:creationId xmlns:p14="http://schemas.microsoft.com/office/powerpoint/2010/main" val="138694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7</a:t>
            </a:fld>
            <a:endParaRPr lang="en-US" dirty="0"/>
          </a:p>
        </p:txBody>
      </p:sp>
    </p:spTree>
    <p:extLst>
      <p:ext uri="{BB962C8B-B14F-4D97-AF65-F5344CB8AC3E}">
        <p14:creationId xmlns:p14="http://schemas.microsoft.com/office/powerpoint/2010/main" val="20299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8</a:t>
            </a:fld>
            <a:endParaRPr lang="en-US" dirty="0"/>
          </a:p>
        </p:txBody>
      </p:sp>
    </p:spTree>
    <p:extLst>
      <p:ext uri="{BB962C8B-B14F-4D97-AF65-F5344CB8AC3E}">
        <p14:creationId xmlns:p14="http://schemas.microsoft.com/office/powerpoint/2010/main" val="366715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10</a:t>
            </a:fld>
            <a:endParaRPr lang="en-US" dirty="0"/>
          </a:p>
        </p:txBody>
      </p:sp>
    </p:spTree>
    <p:extLst>
      <p:ext uri="{BB962C8B-B14F-4D97-AF65-F5344CB8AC3E}">
        <p14:creationId xmlns:p14="http://schemas.microsoft.com/office/powerpoint/2010/main" val="4289746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11</a:t>
            </a:fld>
            <a:endParaRPr lang="en-US" dirty="0"/>
          </a:p>
        </p:txBody>
      </p:sp>
    </p:spTree>
    <p:extLst>
      <p:ext uri="{BB962C8B-B14F-4D97-AF65-F5344CB8AC3E}">
        <p14:creationId xmlns:p14="http://schemas.microsoft.com/office/powerpoint/2010/main" val="2729772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DA7D4-2281-3F41-A9A9-DF2CBC1C06D7}" type="slidenum">
              <a:rPr lang="en-US" smtClean="0"/>
              <a:t>12</a:t>
            </a:fld>
            <a:endParaRPr lang="en-US" dirty="0"/>
          </a:p>
        </p:txBody>
      </p:sp>
    </p:spTree>
    <p:extLst>
      <p:ext uri="{BB962C8B-B14F-4D97-AF65-F5344CB8AC3E}">
        <p14:creationId xmlns:p14="http://schemas.microsoft.com/office/powerpoint/2010/main" val="1292806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54725" y="2790309"/>
            <a:ext cx="7891258" cy="1621426"/>
          </a:xfrm>
        </p:spPr>
        <p:txBody>
          <a:bodyPr anchor="ctr" anchorCtr="0">
            <a:noAutofit/>
          </a:bodyPr>
          <a:lstStyle>
            <a:lvl1pPr algn="ctr">
              <a:defRPr sz="4400">
                <a:solidFill>
                  <a:srgbClr val="004B8D"/>
                </a:solidFill>
              </a:defRPr>
            </a:lvl1pPr>
          </a:lstStyle>
          <a:p>
            <a:r>
              <a:rPr lang="en-US" dirty="0"/>
              <a:t>Click to edit Master title style</a:t>
            </a:r>
          </a:p>
        </p:txBody>
      </p:sp>
      <p:sp>
        <p:nvSpPr>
          <p:cNvPr id="17" name="Text Placeholder 16"/>
          <p:cNvSpPr>
            <a:spLocks noGrp="1"/>
          </p:cNvSpPr>
          <p:nvPr>
            <p:ph type="body" sz="quarter" idx="13" hasCustomPrompt="1"/>
          </p:nvPr>
        </p:nvSpPr>
        <p:spPr>
          <a:xfrm>
            <a:off x="2643613" y="4956072"/>
            <a:ext cx="7000026" cy="647700"/>
          </a:xfrm>
        </p:spPr>
        <p:txBody>
          <a:bodyPr>
            <a:normAutofit/>
          </a:bodyPr>
          <a:lstStyle>
            <a:lvl1pPr marL="0" indent="0" algn="ctr">
              <a:lnSpc>
                <a:spcPct val="180000"/>
              </a:lnSpc>
              <a:buNone/>
              <a:defRPr sz="1000" b="1" spc="300">
                <a:solidFill>
                  <a:srgbClr val="004B8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p:txBody>
      </p:sp>
      <p:cxnSp>
        <p:nvCxnSpPr>
          <p:cNvPr id="8" name="Straight Connector 7"/>
          <p:cNvCxnSpPr/>
          <p:nvPr userDrawn="1"/>
        </p:nvCxnSpPr>
        <p:spPr>
          <a:xfrm>
            <a:off x="914400" y="6297039"/>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sp>
        <p:nvSpPr>
          <p:cNvPr id="14" name="TextBox 10"/>
          <p:cNvSpPr txBox="1"/>
          <p:nvPr userDrawn="1"/>
        </p:nvSpPr>
        <p:spPr>
          <a:xfrm>
            <a:off x="11004163" y="6566106"/>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rgbClr val="004B8D"/>
                </a:solidFill>
                <a:latin typeface="Arial" panose="020B0604020202020204" pitchFamily="34" charset="0"/>
                <a:cs typeface="Arial" panose="020B0604020202020204" pitchFamily="34" charset="0"/>
              </a:rPr>
              <a:pPr algn="r"/>
              <a:t>‹#›</a:t>
            </a:fld>
            <a:endParaRPr lang="en-US" sz="600" dirty="0">
              <a:solidFill>
                <a:srgbClr val="004B8D"/>
              </a:solidFill>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BEF17582-B3FF-4020-AF75-AC9420391365}"/>
              </a:ext>
            </a:extLst>
          </p:cNvPr>
          <p:cNvGrpSpPr/>
          <p:nvPr userDrawn="1"/>
        </p:nvGrpSpPr>
        <p:grpSpPr>
          <a:xfrm>
            <a:off x="4693840" y="337388"/>
            <a:ext cx="2407504" cy="1812680"/>
            <a:chOff x="5029200" y="320099"/>
            <a:chExt cx="2407504" cy="1812680"/>
          </a:xfrm>
        </p:grpSpPr>
        <p:pic>
          <p:nvPicPr>
            <p:cNvPr id="6" name="Picture 5">
              <a:extLst>
                <a:ext uri="{FF2B5EF4-FFF2-40B4-BE49-F238E27FC236}">
                  <a16:creationId xmlns:a16="http://schemas.microsoft.com/office/drawing/2014/main" id="{02B67419-E416-4BD8-A72F-5B67AF3CB597}"/>
                </a:ext>
              </a:extLst>
            </p:cNvPr>
            <p:cNvPicPr>
              <a:picLocks noChangeAspect="1"/>
            </p:cNvPicPr>
            <p:nvPr userDrawn="1"/>
          </p:nvPicPr>
          <p:blipFill rotWithShape="1">
            <a:blip r:embed="rId3"/>
            <a:srcRect l="14497" r="15925" b="12697"/>
            <a:stretch/>
          </p:blipFill>
          <p:spPr>
            <a:xfrm>
              <a:off x="5029200" y="320099"/>
              <a:ext cx="1314450" cy="1193581"/>
            </a:xfrm>
            <a:prstGeom prst="rect">
              <a:avLst/>
            </a:prstGeom>
          </p:spPr>
        </p:pic>
        <p:pic>
          <p:nvPicPr>
            <p:cNvPr id="10" name="Picture 9">
              <a:extLst>
                <a:ext uri="{FF2B5EF4-FFF2-40B4-BE49-F238E27FC236}">
                  <a16:creationId xmlns:a16="http://schemas.microsoft.com/office/drawing/2014/main" id="{0AC7EDA1-8E32-49B4-AE92-7DFAB58DE1D6}"/>
                </a:ext>
              </a:extLst>
            </p:cNvPr>
            <p:cNvPicPr>
              <a:picLocks noChangeAspect="1"/>
            </p:cNvPicPr>
            <p:nvPr userDrawn="1"/>
          </p:nvPicPr>
          <p:blipFill>
            <a:blip r:embed="rId4"/>
            <a:stretch>
              <a:fillRect/>
            </a:stretch>
          </p:blipFill>
          <p:spPr>
            <a:xfrm>
              <a:off x="6602539" y="320100"/>
              <a:ext cx="834165" cy="1132710"/>
            </a:xfrm>
            <a:prstGeom prst="rect">
              <a:avLst/>
            </a:prstGeom>
          </p:spPr>
        </p:pic>
        <p:pic>
          <p:nvPicPr>
            <p:cNvPr id="12" name="Picture 11">
              <a:extLst>
                <a:ext uri="{FF2B5EF4-FFF2-40B4-BE49-F238E27FC236}">
                  <a16:creationId xmlns:a16="http://schemas.microsoft.com/office/drawing/2014/main" id="{C9EB19B8-8941-44DB-8ACB-7DB7D0ED0924}"/>
                </a:ext>
              </a:extLst>
            </p:cNvPr>
            <p:cNvPicPr>
              <a:picLocks noChangeAspect="1"/>
            </p:cNvPicPr>
            <p:nvPr userDrawn="1"/>
          </p:nvPicPr>
          <p:blipFill>
            <a:blip r:embed="rId5"/>
            <a:stretch>
              <a:fillRect/>
            </a:stretch>
          </p:blipFill>
          <p:spPr>
            <a:xfrm>
              <a:off x="5555741" y="1888195"/>
              <a:ext cx="1417879" cy="244584"/>
            </a:xfrm>
            <a:prstGeom prst="rect">
              <a:avLst/>
            </a:prstGeom>
          </p:spPr>
        </p:pic>
      </p:grpSp>
      <p:pic>
        <p:nvPicPr>
          <p:cNvPr id="5" name="Picture 4" descr="Logo, company name&#10;&#10;AI-generated content may be incorrect.">
            <a:extLst>
              <a:ext uri="{FF2B5EF4-FFF2-40B4-BE49-F238E27FC236}">
                <a16:creationId xmlns:a16="http://schemas.microsoft.com/office/drawing/2014/main" id="{979D3D5A-BB36-FFA9-D93C-F16EEAF33395}"/>
              </a:ext>
            </a:extLst>
          </p:cNvPr>
          <p:cNvPicPr>
            <a:picLocks noChangeAspect="1"/>
          </p:cNvPicPr>
          <p:nvPr userDrawn="1"/>
        </p:nvPicPr>
        <p:blipFill>
          <a:blip r:embed="rId6"/>
          <a:stretch>
            <a:fillRect/>
          </a:stretch>
        </p:blipFill>
        <p:spPr>
          <a:xfrm>
            <a:off x="8267698" y="560960"/>
            <a:ext cx="3086102" cy="1266784"/>
          </a:xfrm>
          <a:prstGeom prst="rect">
            <a:avLst/>
          </a:prstGeom>
        </p:spPr>
      </p:pic>
      <p:sp>
        <p:nvSpPr>
          <p:cNvPr id="3" name="TextBox 2">
            <a:extLst>
              <a:ext uri="{FF2B5EF4-FFF2-40B4-BE49-F238E27FC236}">
                <a16:creationId xmlns:a16="http://schemas.microsoft.com/office/drawing/2014/main" id="{EF596709-F688-C951-533A-9D73BED8169E}"/>
              </a:ext>
            </a:extLst>
          </p:cNvPr>
          <p:cNvSpPr txBox="1"/>
          <p:nvPr userDrawn="1"/>
        </p:nvSpPr>
        <p:spPr>
          <a:xfrm>
            <a:off x="5416550" y="6566968"/>
            <a:ext cx="57975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DISTRIBUTION STATEMENT A. Approved for public release: distribution unlimited. (AFRL-2026-0036)</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8632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44E41EBE-3EFB-491D-AF6C-F7C412F5A9F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64335" y="6513870"/>
            <a:ext cx="2560320" cy="53098"/>
          </a:xfrm>
          <a:prstGeom prst="rect">
            <a:avLst/>
          </a:prstGeom>
        </p:spPr>
      </p:pic>
      <p:sp>
        <p:nvSpPr>
          <p:cNvPr id="2" name="Title 1"/>
          <p:cNvSpPr>
            <a:spLocks noGrp="1"/>
          </p:cNvSpPr>
          <p:nvPr>
            <p:ph type="title"/>
          </p:nvPr>
        </p:nvSpPr>
        <p:spPr>
          <a:xfrm>
            <a:off x="2342573" y="1903865"/>
            <a:ext cx="7494154" cy="2899430"/>
          </a:xfrm>
        </p:spPr>
        <p:txBody>
          <a:bodyPr anchor="ctr" anchorCtr="0"/>
          <a:lstStyle>
            <a:lvl1pPr algn="ctr">
              <a:defRPr sz="6000">
                <a:solidFill>
                  <a:schemeClr val="bg1"/>
                </a:solidFill>
              </a:defRPr>
            </a:lvl1pPr>
          </a:lstStyle>
          <a:p>
            <a:r>
              <a:rPr lang="en-US" dirty="0"/>
              <a:t>Click to edit Master title style</a:t>
            </a:r>
          </a:p>
        </p:txBody>
      </p:sp>
      <p:cxnSp>
        <p:nvCxnSpPr>
          <p:cNvPr id="8" name="Straight Connector 7"/>
          <p:cNvCxnSpPr/>
          <p:nvPr userDrawn="1"/>
        </p:nvCxnSpPr>
        <p:spPr>
          <a:xfrm>
            <a:off x="3519055" y="6536988"/>
            <a:ext cx="7819327" cy="0"/>
          </a:xfrm>
          <a:prstGeom prst="line">
            <a:avLst/>
          </a:prstGeom>
          <a:ln>
            <a:solidFill>
              <a:srgbClr val="CBCCC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D4FC867-90C7-46C4-A239-75E739CD55FF}"/>
              </a:ext>
            </a:extLst>
          </p:cNvPr>
          <p:cNvCxnSpPr/>
          <p:nvPr userDrawn="1"/>
        </p:nvCxnSpPr>
        <p:spPr>
          <a:xfrm>
            <a:off x="914400" y="500368"/>
            <a:ext cx="10363200" cy="0"/>
          </a:xfrm>
          <a:prstGeom prst="line">
            <a:avLst/>
          </a:prstGeom>
          <a:ln>
            <a:solidFill>
              <a:srgbClr val="CBCCCB"/>
            </a:solidFill>
          </a:ln>
        </p:spPr>
        <p:style>
          <a:lnRef idx="1">
            <a:schemeClr val="accent1"/>
          </a:lnRef>
          <a:fillRef idx="0">
            <a:schemeClr val="accent1"/>
          </a:fillRef>
          <a:effectRef idx="0">
            <a:schemeClr val="accent1"/>
          </a:effectRef>
          <a:fontRef idx="minor">
            <a:schemeClr val="tx1"/>
          </a:fontRef>
        </p:style>
      </p:cxnSp>
      <p:sp>
        <p:nvSpPr>
          <p:cNvPr id="12" name="TextBox 10"/>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bg1"/>
                </a:solidFill>
                <a:latin typeface="Arial" panose="020B0604020202020204" pitchFamily="34" charset="0"/>
                <a:cs typeface="Arial" panose="020B0604020202020204" pitchFamily="34" charset="0"/>
              </a:rPr>
              <a:pPr algn="r"/>
              <a:t>‹#›</a:t>
            </a:fld>
            <a:endParaRPr lang="en-US" sz="6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A09CED8-17E6-4AA8-A840-4DF580E03DA7}"/>
              </a:ext>
            </a:extLst>
          </p:cNvPr>
          <p:cNvPicPr>
            <a:picLocks noChangeAspect="1"/>
          </p:cNvPicPr>
          <p:nvPr userDrawn="1"/>
        </p:nvPicPr>
        <p:blipFill>
          <a:blip r:embed="rId5"/>
          <a:srcRect/>
          <a:stretch/>
        </p:blipFill>
        <p:spPr>
          <a:xfrm>
            <a:off x="882233" y="71254"/>
            <a:ext cx="407387" cy="371417"/>
          </a:xfrm>
          <a:prstGeom prst="rect">
            <a:avLst/>
          </a:prstGeom>
        </p:spPr>
      </p:pic>
      <p:pic>
        <p:nvPicPr>
          <p:cNvPr id="4" name="Picture 3">
            <a:extLst>
              <a:ext uri="{FF2B5EF4-FFF2-40B4-BE49-F238E27FC236}">
                <a16:creationId xmlns:a16="http://schemas.microsoft.com/office/drawing/2014/main" id="{EA3BEFE0-DFA3-4014-A095-4C92679B7620}"/>
              </a:ext>
            </a:extLst>
          </p:cNvPr>
          <p:cNvPicPr>
            <a:picLocks noChangeAspect="1"/>
          </p:cNvPicPr>
          <p:nvPr userDrawn="1"/>
        </p:nvPicPr>
        <p:blipFill>
          <a:blip r:embed="rId6"/>
          <a:srcRect/>
          <a:stretch/>
        </p:blipFill>
        <p:spPr>
          <a:xfrm>
            <a:off x="10552616" y="199210"/>
            <a:ext cx="724984" cy="122790"/>
          </a:xfrm>
          <a:prstGeom prst="rect">
            <a:avLst/>
          </a:prstGeom>
        </p:spPr>
      </p:pic>
      <p:pic>
        <p:nvPicPr>
          <p:cNvPr id="5" name="Picture 4">
            <a:extLst>
              <a:ext uri="{FF2B5EF4-FFF2-40B4-BE49-F238E27FC236}">
                <a16:creationId xmlns:a16="http://schemas.microsoft.com/office/drawing/2014/main" id="{189F54AD-73FB-44A1-A40B-23586D0EDF17}"/>
              </a:ext>
            </a:extLst>
          </p:cNvPr>
          <p:cNvPicPr>
            <a:picLocks noChangeAspect="1"/>
          </p:cNvPicPr>
          <p:nvPr userDrawn="1"/>
        </p:nvPicPr>
        <p:blipFill>
          <a:blip r:embed="rId7"/>
          <a:srcRect/>
          <a:stretch/>
        </p:blipFill>
        <p:spPr>
          <a:xfrm>
            <a:off x="1506111" y="70973"/>
            <a:ext cx="623261" cy="357774"/>
          </a:xfrm>
          <a:prstGeom prst="rect">
            <a:avLst/>
          </a:prstGeom>
        </p:spPr>
      </p:pic>
      <p:sp>
        <p:nvSpPr>
          <p:cNvPr id="6" name="TextBox 5">
            <a:extLst>
              <a:ext uri="{FF2B5EF4-FFF2-40B4-BE49-F238E27FC236}">
                <a16:creationId xmlns:a16="http://schemas.microsoft.com/office/drawing/2014/main" id="{C942BE7C-A697-7D6F-0993-592B0E8D253C}"/>
              </a:ext>
            </a:extLst>
          </p:cNvPr>
          <p:cNvSpPr txBox="1"/>
          <p:nvPr userDrawn="1"/>
        </p:nvSpPr>
        <p:spPr>
          <a:xfrm>
            <a:off x="5416550" y="6566968"/>
            <a:ext cx="57975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DISTRIBUTION STATEMENT A. Approved for public release: distribution unlimited. (AFRL-2026-0036)</a:t>
            </a:r>
            <a:endParaRPr lang="en-US" sz="1000" dirty="0">
              <a:solidFill>
                <a:schemeClr val="bg1"/>
              </a:solidFill>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756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16" name="Straight Connector 15"/>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57503E-0F5A-481B-912D-71A385E5A048}"/>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1FE42EDD-719A-407E-B62C-9197999F51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3" name="TextBox 12"/>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9690D26-D8DC-4BCC-BD87-477501563586}"/>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3" name="Picture 2">
            <a:extLst>
              <a:ext uri="{FF2B5EF4-FFF2-40B4-BE49-F238E27FC236}">
                <a16:creationId xmlns:a16="http://schemas.microsoft.com/office/drawing/2014/main" id="{F5496CA9-09FA-4FF2-9E14-C3C3D3CFF5AF}"/>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4" name="Picture 3">
            <a:extLst>
              <a:ext uri="{FF2B5EF4-FFF2-40B4-BE49-F238E27FC236}">
                <a16:creationId xmlns:a16="http://schemas.microsoft.com/office/drawing/2014/main" id="{E8BB05A8-12F2-44BC-A05B-2496593C00A9}"/>
              </a:ext>
            </a:extLst>
          </p:cNvPr>
          <p:cNvPicPr>
            <a:picLocks noChangeAspect="1"/>
          </p:cNvPicPr>
          <p:nvPr userDrawn="1"/>
        </p:nvPicPr>
        <p:blipFill>
          <a:blip r:embed="rId6"/>
          <a:srcRect/>
          <a:stretch/>
        </p:blipFill>
        <p:spPr>
          <a:xfrm>
            <a:off x="1506111" y="70973"/>
            <a:ext cx="623261" cy="357775"/>
          </a:xfrm>
          <a:prstGeom prst="rect">
            <a:avLst/>
          </a:prstGeom>
        </p:spPr>
      </p:pic>
      <p:pic>
        <p:nvPicPr>
          <p:cNvPr id="6" name="Picture 5" descr="Logo, company name&#10;&#10;AI-generated content may be incorrect.">
            <a:extLst>
              <a:ext uri="{FF2B5EF4-FFF2-40B4-BE49-F238E27FC236}">
                <a16:creationId xmlns:a16="http://schemas.microsoft.com/office/drawing/2014/main" id="{D310310A-EF60-1CCF-08EC-2BD6DD7735F5}"/>
              </a:ext>
            </a:extLst>
          </p:cNvPr>
          <p:cNvPicPr>
            <a:picLocks noChangeAspect="1"/>
          </p:cNvPicPr>
          <p:nvPr userDrawn="1"/>
        </p:nvPicPr>
        <p:blipFill>
          <a:blip r:embed="rId7"/>
          <a:stretch>
            <a:fillRect/>
          </a:stretch>
        </p:blipFill>
        <p:spPr>
          <a:xfrm>
            <a:off x="9401094" y="51213"/>
            <a:ext cx="1002477" cy="411497"/>
          </a:xfrm>
          <a:prstGeom prst="rect">
            <a:avLst/>
          </a:prstGeom>
        </p:spPr>
      </p:pic>
      <p:sp>
        <p:nvSpPr>
          <p:cNvPr id="5" name="TextBox 4">
            <a:extLst>
              <a:ext uri="{FF2B5EF4-FFF2-40B4-BE49-F238E27FC236}">
                <a16:creationId xmlns:a16="http://schemas.microsoft.com/office/drawing/2014/main" id="{58A70BB8-358F-348E-A0E7-F9347455E293}"/>
              </a:ext>
            </a:extLst>
          </p:cNvPr>
          <p:cNvSpPr txBox="1"/>
          <p:nvPr userDrawn="1"/>
        </p:nvSpPr>
        <p:spPr>
          <a:xfrm>
            <a:off x="5416550" y="6566968"/>
            <a:ext cx="57975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DISTRIBUTION STATEMENT A. Approved for public release: distribution unlimited. (AFRL-2026-0036)</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6500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335417"/>
            <a:ext cx="5181600" cy="502093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335417"/>
            <a:ext cx="5181600" cy="502093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838200" y="549387"/>
            <a:ext cx="10515600" cy="732645"/>
          </a:xfrm>
        </p:spPr>
        <p:txBody>
          <a:bodyPr>
            <a:normAutofit/>
          </a:bodyPr>
          <a:lstStyle>
            <a:lvl1pPr>
              <a:defRPr sz="3000"/>
            </a:lvl1pPr>
          </a:lstStyle>
          <a:p>
            <a:r>
              <a:rPr lang="en-US" dirty="0"/>
              <a:t>Click to edit Master title style</a:t>
            </a:r>
          </a:p>
        </p:txBody>
      </p:sp>
      <p:cxnSp>
        <p:nvCxnSpPr>
          <p:cNvPr id="15" name="Straight Connector 14">
            <a:extLst>
              <a:ext uri="{FF2B5EF4-FFF2-40B4-BE49-F238E27FC236}">
                <a16:creationId xmlns:a16="http://schemas.microsoft.com/office/drawing/2014/main" id="{A9A7E89B-15AA-4061-B0AF-2577F800530A}"/>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2E0E80-6006-4B76-B8C3-1395111A7B20}"/>
              </a:ext>
            </a:extLst>
          </p:cNvPr>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B65899C1-8647-4059-ABB4-F246F0720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8" name="TextBox 17"/>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FA7197A-42AB-4A4F-BAFE-B6263F54569C}"/>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5" name="Picture 4">
            <a:extLst>
              <a:ext uri="{FF2B5EF4-FFF2-40B4-BE49-F238E27FC236}">
                <a16:creationId xmlns:a16="http://schemas.microsoft.com/office/drawing/2014/main" id="{2EC74A19-74A5-416C-8F27-0C269A22E83D}"/>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6" name="Picture 5">
            <a:extLst>
              <a:ext uri="{FF2B5EF4-FFF2-40B4-BE49-F238E27FC236}">
                <a16:creationId xmlns:a16="http://schemas.microsoft.com/office/drawing/2014/main" id="{7CB9C375-D5B4-4057-B29C-A7D7CE292D17}"/>
              </a:ext>
            </a:extLst>
          </p:cNvPr>
          <p:cNvPicPr>
            <a:picLocks noChangeAspect="1"/>
          </p:cNvPicPr>
          <p:nvPr userDrawn="1"/>
        </p:nvPicPr>
        <p:blipFill>
          <a:blip r:embed="rId6"/>
          <a:srcRect/>
          <a:stretch/>
        </p:blipFill>
        <p:spPr>
          <a:xfrm>
            <a:off x="1506111" y="70973"/>
            <a:ext cx="623261" cy="357775"/>
          </a:xfrm>
          <a:prstGeom prst="rect">
            <a:avLst/>
          </a:prstGeom>
        </p:spPr>
      </p:pic>
      <p:pic>
        <p:nvPicPr>
          <p:cNvPr id="7" name="Picture 6" descr="Logo, company name&#10;&#10;AI-generated content may be incorrect.">
            <a:extLst>
              <a:ext uri="{FF2B5EF4-FFF2-40B4-BE49-F238E27FC236}">
                <a16:creationId xmlns:a16="http://schemas.microsoft.com/office/drawing/2014/main" id="{D2F508B1-C5DD-B40C-63FD-9293C745E1D4}"/>
              </a:ext>
            </a:extLst>
          </p:cNvPr>
          <p:cNvPicPr>
            <a:picLocks noChangeAspect="1"/>
          </p:cNvPicPr>
          <p:nvPr userDrawn="1"/>
        </p:nvPicPr>
        <p:blipFill>
          <a:blip r:embed="rId7"/>
          <a:stretch>
            <a:fillRect/>
          </a:stretch>
        </p:blipFill>
        <p:spPr>
          <a:xfrm>
            <a:off x="9401094" y="51213"/>
            <a:ext cx="1002477" cy="411497"/>
          </a:xfrm>
          <a:prstGeom prst="rect">
            <a:avLst/>
          </a:prstGeom>
        </p:spPr>
      </p:pic>
      <p:sp>
        <p:nvSpPr>
          <p:cNvPr id="8" name="TextBox 7">
            <a:extLst>
              <a:ext uri="{FF2B5EF4-FFF2-40B4-BE49-F238E27FC236}">
                <a16:creationId xmlns:a16="http://schemas.microsoft.com/office/drawing/2014/main" id="{100BEF60-A460-0ADC-7952-2EB30CC3C1AC}"/>
              </a:ext>
            </a:extLst>
          </p:cNvPr>
          <p:cNvSpPr txBox="1"/>
          <p:nvPr userDrawn="1"/>
        </p:nvSpPr>
        <p:spPr>
          <a:xfrm>
            <a:off x="5416550" y="6566968"/>
            <a:ext cx="57975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DISTRIBUTION STATEMENT A. Approved for public release: distribution unlimited. (AFRL-2026-0036)</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4573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9" y="1289302"/>
            <a:ext cx="5157787" cy="240405"/>
          </a:xfrm>
        </p:spPr>
        <p:txBody>
          <a:bodyPr anchor="b">
            <a:normAutofit/>
          </a:bodyPr>
          <a:lstStyle>
            <a:lvl1pPr marL="0" indent="0">
              <a:buNone/>
              <a:defRPr sz="1200" b="1" spc="300">
                <a:solidFill>
                  <a:srgbClr val="00BCE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1645105"/>
            <a:ext cx="5157787" cy="467450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1" y="1289301"/>
            <a:ext cx="5183188" cy="240406"/>
          </a:xfrm>
        </p:spPr>
        <p:txBody>
          <a:bodyPr anchor="b">
            <a:normAutofit/>
          </a:bodyPr>
          <a:lstStyle>
            <a:lvl1pPr marL="0" indent="0">
              <a:buNone/>
              <a:defRPr sz="1200" b="1" spc="300">
                <a:solidFill>
                  <a:srgbClr val="00BCE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1645105"/>
            <a:ext cx="5183188" cy="467450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838200" y="549389"/>
            <a:ext cx="10515600" cy="732645"/>
          </a:xfrm>
        </p:spPr>
        <p:txBody>
          <a:bodyPr>
            <a:normAutofit/>
          </a:bodyPr>
          <a:lstStyle>
            <a:lvl1pPr>
              <a:defRPr sz="3000"/>
            </a:lvl1pPr>
          </a:lstStyle>
          <a:p>
            <a:r>
              <a:rPr lang="en-US" dirty="0"/>
              <a:t>Click to edit Master title style</a:t>
            </a:r>
          </a:p>
        </p:txBody>
      </p:sp>
      <p:cxnSp>
        <p:nvCxnSpPr>
          <p:cNvPr id="12" name="Straight Connector 11">
            <a:extLst>
              <a:ext uri="{FF2B5EF4-FFF2-40B4-BE49-F238E27FC236}">
                <a16:creationId xmlns:a16="http://schemas.microsoft.com/office/drawing/2014/main" id="{B6E72957-FF0C-4E9F-A61B-EA11590570A5}"/>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85AC12-A373-4B58-80C7-799AD015CFA6}"/>
              </a:ext>
            </a:extLst>
          </p:cNvPr>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BCFC18A9-D4D3-41DC-98B6-432053B03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7" name="TextBox 16"/>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3287A07-765E-4DF7-BEBD-38AF14E87032}"/>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7" name="Picture 6">
            <a:extLst>
              <a:ext uri="{FF2B5EF4-FFF2-40B4-BE49-F238E27FC236}">
                <a16:creationId xmlns:a16="http://schemas.microsoft.com/office/drawing/2014/main" id="{36BEF42E-674B-47B8-A20E-E751018859BB}"/>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8" name="Picture 7">
            <a:extLst>
              <a:ext uri="{FF2B5EF4-FFF2-40B4-BE49-F238E27FC236}">
                <a16:creationId xmlns:a16="http://schemas.microsoft.com/office/drawing/2014/main" id="{471A91FC-03E3-479A-ADEB-9870B5919C85}"/>
              </a:ext>
            </a:extLst>
          </p:cNvPr>
          <p:cNvPicPr>
            <a:picLocks noChangeAspect="1"/>
          </p:cNvPicPr>
          <p:nvPr userDrawn="1"/>
        </p:nvPicPr>
        <p:blipFill>
          <a:blip r:embed="rId6"/>
          <a:srcRect/>
          <a:stretch/>
        </p:blipFill>
        <p:spPr>
          <a:xfrm>
            <a:off x="1506111" y="70973"/>
            <a:ext cx="623261" cy="357775"/>
          </a:xfrm>
          <a:prstGeom prst="rect">
            <a:avLst/>
          </a:prstGeom>
        </p:spPr>
      </p:pic>
      <p:pic>
        <p:nvPicPr>
          <p:cNvPr id="9" name="Picture 8" descr="Logo, company name&#10;&#10;AI-generated content may be incorrect.">
            <a:extLst>
              <a:ext uri="{FF2B5EF4-FFF2-40B4-BE49-F238E27FC236}">
                <a16:creationId xmlns:a16="http://schemas.microsoft.com/office/drawing/2014/main" id="{FCA2799C-5164-81F6-4840-5AA8B2E2C744}"/>
              </a:ext>
            </a:extLst>
          </p:cNvPr>
          <p:cNvPicPr>
            <a:picLocks noChangeAspect="1"/>
          </p:cNvPicPr>
          <p:nvPr userDrawn="1"/>
        </p:nvPicPr>
        <p:blipFill>
          <a:blip r:embed="rId7"/>
          <a:stretch>
            <a:fillRect/>
          </a:stretch>
        </p:blipFill>
        <p:spPr>
          <a:xfrm>
            <a:off x="9401094" y="51213"/>
            <a:ext cx="1002477" cy="411497"/>
          </a:xfrm>
          <a:prstGeom prst="rect">
            <a:avLst/>
          </a:prstGeom>
        </p:spPr>
      </p:pic>
      <p:sp>
        <p:nvSpPr>
          <p:cNvPr id="10" name="TextBox 9">
            <a:extLst>
              <a:ext uri="{FF2B5EF4-FFF2-40B4-BE49-F238E27FC236}">
                <a16:creationId xmlns:a16="http://schemas.microsoft.com/office/drawing/2014/main" id="{AB019D51-B1DF-8FAF-6996-A3098D60C313}"/>
              </a:ext>
            </a:extLst>
          </p:cNvPr>
          <p:cNvSpPr txBox="1"/>
          <p:nvPr userDrawn="1"/>
        </p:nvSpPr>
        <p:spPr>
          <a:xfrm>
            <a:off x="5416550" y="6566968"/>
            <a:ext cx="57975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DISTRIBUTION STATEMENT A. Approved for public release: distribution unlimited. (AFRL-2026-0036)</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127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Content2">
    <p:spTree>
      <p:nvGrpSpPr>
        <p:cNvPr id="1" name=""/>
        <p:cNvGrpSpPr/>
        <p:nvPr/>
      </p:nvGrpSpPr>
      <p:grpSpPr>
        <a:xfrm>
          <a:off x="0" y="0"/>
          <a:ext cx="0" cy="0"/>
          <a:chOff x="0" y="0"/>
          <a:chExt cx="0" cy="0"/>
        </a:xfrm>
      </p:grpSpPr>
      <p:sp>
        <p:nvSpPr>
          <p:cNvPr id="9" name="Title 1"/>
          <p:cNvSpPr>
            <a:spLocks noGrp="1"/>
          </p:cNvSpPr>
          <p:nvPr>
            <p:ph type="title"/>
          </p:nvPr>
        </p:nvSpPr>
        <p:spPr>
          <a:xfrm>
            <a:off x="838200" y="612964"/>
            <a:ext cx="10515600" cy="605492"/>
          </a:xfrm>
        </p:spPr>
        <p:txBody>
          <a:bodyPr>
            <a:normAutofit/>
          </a:bodyPr>
          <a:lstStyle>
            <a:lvl1pPr>
              <a:defRPr sz="3000"/>
            </a:lvl1pPr>
          </a:lstStyle>
          <a:p>
            <a:r>
              <a:rPr lang="en-US" dirty="0"/>
              <a:t>Click to edit Master title style</a:t>
            </a:r>
          </a:p>
        </p:txBody>
      </p:sp>
      <p:sp>
        <p:nvSpPr>
          <p:cNvPr id="15" name="Content Placeholder 14"/>
          <p:cNvSpPr>
            <a:spLocks noGrp="1"/>
          </p:cNvSpPr>
          <p:nvPr>
            <p:ph sz="quarter" idx="15"/>
          </p:nvPr>
        </p:nvSpPr>
        <p:spPr>
          <a:xfrm>
            <a:off x="838200" y="1335418"/>
            <a:ext cx="5215467" cy="45664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16"/>
          <p:cNvSpPr>
            <a:spLocks noGrp="1"/>
          </p:cNvSpPr>
          <p:nvPr>
            <p:ph type="pic" sz="quarter" idx="16"/>
          </p:nvPr>
        </p:nvSpPr>
        <p:spPr>
          <a:xfrm>
            <a:off x="6286501" y="1335418"/>
            <a:ext cx="5067300" cy="3684587"/>
          </a:xfrm>
          <a:solidFill>
            <a:schemeClr val="bg2"/>
          </a:solidFill>
          <a:ln>
            <a:solidFill>
              <a:srgbClr val="595A59"/>
            </a:solidFill>
          </a:ln>
        </p:spPr>
        <p:txBody>
          <a:bodyPr/>
          <a:lstStyle/>
          <a:p>
            <a:endParaRPr lang="en-US"/>
          </a:p>
        </p:txBody>
      </p:sp>
      <p:cxnSp>
        <p:nvCxnSpPr>
          <p:cNvPr id="10" name="Straight Connector 9">
            <a:extLst>
              <a:ext uri="{FF2B5EF4-FFF2-40B4-BE49-F238E27FC236}">
                <a16:creationId xmlns:a16="http://schemas.microsoft.com/office/drawing/2014/main" id="{B4F67F46-E28D-430E-AC9B-F8685C97697D}"/>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280267-0AF0-4BA8-9BCA-DF304F51124E}"/>
              </a:ext>
            </a:extLst>
          </p:cNvPr>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FC23561A-5E84-415B-8065-65D33D6E76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6" name="TextBox 15"/>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7D6B2D4-53E9-471E-8861-640C2402EDA6}"/>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3" name="Picture 2">
            <a:extLst>
              <a:ext uri="{FF2B5EF4-FFF2-40B4-BE49-F238E27FC236}">
                <a16:creationId xmlns:a16="http://schemas.microsoft.com/office/drawing/2014/main" id="{C3FFB3E6-89FA-4AA1-B6EB-FD1874DEC4DC}"/>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4" name="Picture 3">
            <a:extLst>
              <a:ext uri="{FF2B5EF4-FFF2-40B4-BE49-F238E27FC236}">
                <a16:creationId xmlns:a16="http://schemas.microsoft.com/office/drawing/2014/main" id="{511780CD-8303-4D89-B041-029B2B7E3EAD}"/>
              </a:ext>
            </a:extLst>
          </p:cNvPr>
          <p:cNvPicPr>
            <a:picLocks noChangeAspect="1"/>
          </p:cNvPicPr>
          <p:nvPr userDrawn="1"/>
        </p:nvPicPr>
        <p:blipFill>
          <a:blip r:embed="rId6"/>
          <a:srcRect/>
          <a:stretch/>
        </p:blipFill>
        <p:spPr>
          <a:xfrm>
            <a:off x="1506111" y="70973"/>
            <a:ext cx="623261" cy="357775"/>
          </a:xfrm>
          <a:prstGeom prst="rect">
            <a:avLst/>
          </a:prstGeom>
        </p:spPr>
      </p:pic>
      <p:pic>
        <p:nvPicPr>
          <p:cNvPr id="5" name="Picture 4" descr="Logo, company name&#10;&#10;AI-generated content may be incorrect.">
            <a:extLst>
              <a:ext uri="{FF2B5EF4-FFF2-40B4-BE49-F238E27FC236}">
                <a16:creationId xmlns:a16="http://schemas.microsoft.com/office/drawing/2014/main" id="{299B4485-8C02-9805-B694-E00EB5AB749E}"/>
              </a:ext>
            </a:extLst>
          </p:cNvPr>
          <p:cNvPicPr>
            <a:picLocks noChangeAspect="1"/>
          </p:cNvPicPr>
          <p:nvPr userDrawn="1"/>
        </p:nvPicPr>
        <p:blipFill>
          <a:blip r:embed="rId7"/>
          <a:stretch>
            <a:fillRect/>
          </a:stretch>
        </p:blipFill>
        <p:spPr>
          <a:xfrm>
            <a:off x="9401094" y="51213"/>
            <a:ext cx="1002477" cy="411497"/>
          </a:xfrm>
          <a:prstGeom prst="rect">
            <a:avLst/>
          </a:prstGeom>
        </p:spPr>
      </p:pic>
      <p:sp>
        <p:nvSpPr>
          <p:cNvPr id="6" name="TextBox 5">
            <a:extLst>
              <a:ext uri="{FF2B5EF4-FFF2-40B4-BE49-F238E27FC236}">
                <a16:creationId xmlns:a16="http://schemas.microsoft.com/office/drawing/2014/main" id="{D255B579-C480-1687-5FD9-7BD2E77AF608}"/>
              </a:ext>
            </a:extLst>
          </p:cNvPr>
          <p:cNvSpPr txBox="1"/>
          <p:nvPr userDrawn="1"/>
        </p:nvSpPr>
        <p:spPr>
          <a:xfrm>
            <a:off x="5416550" y="6566968"/>
            <a:ext cx="57975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DISTRIBUTION STATEMENT A. Approved for public release: distribution unlimited. (AFRL-2026-0036)</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35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2C5B84D-DEDB-41EB-BC9B-FFB68E34922F}"/>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1FEC06-97B7-42BA-B7BF-C278477E3DE8}"/>
              </a:ext>
            </a:extLst>
          </p:cNvPr>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FC23561A-5E84-415B-8065-65D33D6E76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4" name="TextBox 13"/>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CB180FF-788F-4C2E-B757-F8A2E1653740}"/>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3" name="Picture 2">
            <a:extLst>
              <a:ext uri="{FF2B5EF4-FFF2-40B4-BE49-F238E27FC236}">
                <a16:creationId xmlns:a16="http://schemas.microsoft.com/office/drawing/2014/main" id="{05FA8AD2-EC27-48A8-B2F7-3FE660F3B098}"/>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4" name="Picture 3">
            <a:extLst>
              <a:ext uri="{FF2B5EF4-FFF2-40B4-BE49-F238E27FC236}">
                <a16:creationId xmlns:a16="http://schemas.microsoft.com/office/drawing/2014/main" id="{8F179D01-A4FF-4CDA-A58A-704C2C2C5814}"/>
              </a:ext>
            </a:extLst>
          </p:cNvPr>
          <p:cNvPicPr>
            <a:picLocks noChangeAspect="1"/>
          </p:cNvPicPr>
          <p:nvPr userDrawn="1"/>
        </p:nvPicPr>
        <p:blipFill>
          <a:blip r:embed="rId6"/>
          <a:srcRect/>
          <a:stretch/>
        </p:blipFill>
        <p:spPr>
          <a:xfrm>
            <a:off x="1506111" y="70973"/>
            <a:ext cx="623261" cy="357775"/>
          </a:xfrm>
          <a:prstGeom prst="rect">
            <a:avLst/>
          </a:prstGeom>
        </p:spPr>
      </p:pic>
      <p:sp>
        <p:nvSpPr>
          <p:cNvPr id="10" name="Title 1"/>
          <p:cNvSpPr>
            <a:spLocks noGrp="1"/>
          </p:cNvSpPr>
          <p:nvPr>
            <p:ph type="title"/>
          </p:nvPr>
        </p:nvSpPr>
        <p:spPr>
          <a:xfrm>
            <a:off x="838200" y="612964"/>
            <a:ext cx="10515600" cy="605492"/>
          </a:xfrm>
        </p:spPr>
        <p:txBody>
          <a:bodyPr>
            <a:normAutofit/>
          </a:bodyPr>
          <a:lstStyle>
            <a:lvl1pPr>
              <a:defRPr sz="3000"/>
            </a:lvl1pPr>
          </a:lstStyle>
          <a:p>
            <a:r>
              <a:rPr lang="en-US" dirty="0"/>
              <a:t>Click to edit Master title style</a:t>
            </a:r>
          </a:p>
        </p:txBody>
      </p:sp>
      <p:pic>
        <p:nvPicPr>
          <p:cNvPr id="5" name="Picture 4" descr="Logo, company name&#10;&#10;AI-generated content may be incorrect.">
            <a:extLst>
              <a:ext uri="{FF2B5EF4-FFF2-40B4-BE49-F238E27FC236}">
                <a16:creationId xmlns:a16="http://schemas.microsoft.com/office/drawing/2014/main" id="{67C66ECC-E635-E850-3E92-F6810D20FF34}"/>
              </a:ext>
            </a:extLst>
          </p:cNvPr>
          <p:cNvPicPr>
            <a:picLocks noChangeAspect="1"/>
          </p:cNvPicPr>
          <p:nvPr userDrawn="1"/>
        </p:nvPicPr>
        <p:blipFill>
          <a:blip r:embed="rId7"/>
          <a:stretch>
            <a:fillRect/>
          </a:stretch>
        </p:blipFill>
        <p:spPr>
          <a:xfrm>
            <a:off x="9401094" y="51213"/>
            <a:ext cx="1002477" cy="411497"/>
          </a:xfrm>
          <a:prstGeom prst="rect">
            <a:avLst/>
          </a:prstGeom>
        </p:spPr>
      </p:pic>
      <p:sp>
        <p:nvSpPr>
          <p:cNvPr id="6" name="TextBox 5">
            <a:extLst>
              <a:ext uri="{FF2B5EF4-FFF2-40B4-BE49-F238E27FC236}">
                <a16:creationId xmlns:a16="http://schemas.microsoft.com/office/drawing/2014/main" id="{D785DCE3-E8EF-9B13-7ADD-F3A30B461593}"/>
              </a:ext>
            </a:extLst>
          </p:cNvPr>
          <p:cNvSpPr txBox="1"/>
          <p:nvPr userDrawn="1"/>
        </p:nvSpPr>
        <p:spPr>
          <a:xfrm>
            <a:off x="5416550" y="6566968"/>
            <a:ext cx="57975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DISTRIBUTION STATEMENT A. Approved for public release: distribution unlimited. (AFRL-2026-0036)</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129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2C5B84D-DEDB-41EB-BC9B-FFB68E34922F}"/>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1FEC06-97B7-42BA-B7BF-C278477E3DE8}"/>
              </a:ext>
            </a:extLst>
          </p:cNvPr>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FC23561A-5E84-415B-8065-65D33D6E76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4" name="TextBox 13"/>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CB180FF-788F-4C2E-B757-F8A2E1653740}"/>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3" name="Picture 2">
            <a:extLst>
              <a:ext uri="{FF2B5EF4-FFF2-40B4-BE49-F238E27FC236}">
                <a16:creationId xmlns:a16="http://schemas.microsoft.com/office/drawing/2014/main" id="{05FA8AD2-EC27-48A8-B2F7-3FE660F3B098}"/>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4" name="Picture 3">
            <a:extLst>
              <a:ext uri="{FF2B5EF4-FFF2-40B4-BE49-F238E27FC236}">
                <a16:creationId xmlns:a16="http://schemas.microsoft.com/office/drawing/2014/main" id="{8F179D01-A4FF-4CDA-A58A-704C2C2C5814}"/>
              </a:ext>
            </a:extLst>
          </p:cNvPr>
          <p:cNvPicPr>
            <a:picLocks noChangeAspect="1"/>
          </p:cNvPicPr>
          <p:nvPr userDrawn="1"/>
        </p:nvPicPr>
        <p:blipFill>
          <a:blip r:embed="rId6"/>
          <a:srcRect/>
          <a:stretch/>
        </p:blipFill>
        <p:spPr>
          <a:xfrm>
            <a:off x="1506111" y="70973"/>
            <a:ext cx="623261" cy="357775"/>
          </a:xfrm>
          <a:prstGeom prst="rect">
            <a:avLst/>
          </a:prstGeom>
        </p:spPr>
      </p:pic>
      <p:sp>
        <p:nvSpPr>
          <p:cNvPr id="10" name="Title 1"/>
          <p:cNvSpPr>
            <a:spLocks noGrp="1"/>
          </p:cNvSpPr>
          <p:nvPr>
            <p:ph type="title"/>
          </p:nvPr>
        </p:nvSpPr>
        <p:spPr>
          <a:xfrm>
            <a:off x="838200" y="612964"/>
            <a:ext cx="10515600" cy="605492"/>
          </a:xfrm>
        </p:spPr>
        <p:txBody>
          <a:bodyPr>
            <a:normAutofit/>
          </a:bodyPr>
          <a:lstStyle>
            <a:lvl1pPr>
              <a:defRPr sz="3000"/>
            </a:lvl1pPr>
          </a:lstStyle>
          <a:p>
            <a:r>
              <a:rPr lang="en-US" dirty="0"/>
              <a:t>Click to edit Master title style</a:t>
            </a:r>
          </a:p>
        </p:txBody>
      </p:sp>
      <p:sp>
        <p:nvSpPr>
          <p:cNvPr id="11" name="Content Placeholder 2"/>
          <p:cNvSpPr>
            <a:spLocks noGrp="1"/>
          </p:cNvSpPr>
          <p:nvPr>
            <p:ph sz="half" idx="1"/>
          </p:nvPr>
        </p:nvSpPr>
        <p:spPr>
          <a:xfrm>
            <a:off x="838200" y="1335417"/>
            <a:ext cx="10515600" cy="502093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Logo, company name&#10;&#10;AI-generated content may be incorrect.">
            <a:extLst>
              <a:ext uri="{FF2B5EF4-FFF2-40B4-BE49-F238E27FC236}">
                <a16:creationId xmlns:a16="http://schemas.microsoft.com/office/drawing/2014/main" id="{184FFC7E-DA7B-5663-3098-69A082E49BE0}"/>
              </a:ext>
            </a:extLst>
          </p:cNvPr>
          <p:cNvPicPr>
            <a:picLocks noChangeAspect="1"/>
          </p:cNvPicPr>
          <p:nvPr userDrawn="1"/>
        </p:nvPicPr>
        <p:blipFill>
          <a:blip r:embed="rId7"/>
          <a:stretch>
            <a:fillRect/>
          </a:stretch>
        </p:blipFill>
        <p:spPr>
          <a:xfrm>
            <a:off x="9401094" y="51213"/>
            <a:ext cx="1002477" cy="411497"/>
          </a:xfrm>
          <a:prstGeom prst="rect">
            <a:avLst/>
          </a:prstGeom>
        </p:spPr>
      </p:pic>
      <p:sp>
        <p:nvSpPr>
          <p:cNvPr id="6" name="TextBox 5">
            <a:extLst>
              <a:ext uri="{FF2B5EF4-FFF2-40B4-BE49-F238E27FC236}">
                <a16:creationId xmlns:a16="http://schemas.microsoft.com/office/drawing/2014/main" id="{134F1A6A-D085-EE30-F23F-20AF3202EA53}"/>
              </a:ext>
            </a:extLst>
          </p:cNvPr>
          <p:cNvSpPr txBox="1"/>
          <p:nvPr userDrawn="1"/>
        </p:nvSpPr>
        <p:spPr>
          <a:xfrm>
            <a:off x="5416550" y="6566968"/>
            <a:ext cx="57975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DISTRIBUTION STATEMENT A. Approved for public release: distribution unlimited. (AFRL-2026-0036)</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7390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42573" y="1903867"/>
            <a:ext cx="7494154" cy="2852737"/>
          </a:xfrm>
        </p:spPr>
        <p:txBody>
          <a:bodyPr anchor="ctr" anchorCtr="0"/>
          <a:lstStyle>
            <a:lvl1pPr algn="ctr">
              <a:defRPr sz="6000">
                <a:solidFill>
                  <a:schemeClr val="bg1"/>
                </a:solidFill>
              </a:defRPr>
            </a:lvl1pPr>
          </a:lstStyle>
          <a:p>
            <a:r>
              <a:rPr lang="en-US" dirty="0"/>
              <a:t>Click to edit Master title style</a:t>
            </a:r>
          </a:p>
        </p:txBody>
      </p:sp>
      <p:cxnSp>
        <p:nvCxnSpPr>
          <p:cNvPr id="8" name="Straight Connector 7"/>
          <p:cNvCxnSpPr/>
          <p:nvPr userDrawn="1"/>
        </p:nvCxnSpPr>
        <p:spPr>
          <a:xfrm>
            <a:off x="3519055" y="6536988"/>
            <a:ext cx="7819327" cy="0"/>
          </a:xfrm>
          <a:prstGeom prst="line">
            <a:avLst/>
          </a:prstGeom>
          <a:ln>
            <a:solidFill>
              <a:srgbClr val="CBCCC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E5235-994A-493B-939F-DA1F86E9240B}"/>
              </a:ext>
            </a:extLst>
          </p:cNvPr>
          <p:cNvCxnSpPr/>
          <p:nvPr userDrawn="1"/>
        </p:nvCxnSpPr>
        <p:spPr>
          <a:xfrm>
            <a:off x="914400" y="500368"/>
            <a:ext cx="10363200" cy="0"/>
          </a:xfrm>
          <a:prstGeom prst="line">
            <a:avLst/>
          </a:prstGeom>
          <a:ln>
            <a:solidFill>
              <a:srgbClr val="CBCCCB"/>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5FBC0449-3189-4D40-BA64-41F825098D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64335" y="6513870"/>
            <a:ext cx="2560320" cy="53098"/>
          </a:xfrm>
          <a:prstGeom prst="rect">
            <a:avLst/>
          </a:prstGeom>
        </p:spPr>
      </p:pic>
      <p:sp>
        <p:nvSpPr>
          <p:cNvPr id="14" name="TextBox 10"/>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bg1"/>
                </a:solidFill>
                <a:latin typeface="Arial" panose="020B0604020202020204" pitchFamily="34" charset="0"/>
                <a:cs typeface="Arial" panose="020B0604020202020204" pitchFamily="34" charset="0"/>
              </a:rPr>
              <a:pPr algn="r"/>
              <a:t>‹#›</a:t>
            </a:fld>
            <a:endParaRPr lang="en-US" sz="6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B2A423D-D866-485A-B074-BD266C96F5A0}"/>
              </a:ext>
            </a:extLst>
          </p:cNvPr>
          <p:cNvPicPr>
            <a:picLocks noChangeAspect="1"/>
          </p:cNvPicPr>
          <p:nvPr userDrawn="1"/>
        </p:nvPicPr>
        <p:blipFill>
          <a:blip r:embed="rId5"/>
          <a:srcRect/>
          <a:stretch/>
        </p:blipFill>
        <p:spPr>
          <a:xfrm>
            <a:off x="882233" y="71254"/>
            <a:ext cx="407387" cy="371417"/>
          </a:xfrm>
          <a:prstGeom prst="rect">
            <a:avLst/>
          </a:prstGeom>
        </p:spPr>
      </p:pic>
      <p:pic>
        <p:nvPicPr>
          <p:cNvPr id="4" name="Picture 3">
            <a:extLst>
              <a:ext uri="{FF2B5EF4-FFF2-40B4-BE49-F238E27FC236}">
                <a16:creationId xmlns:a16="http://schemas.microsoft.com/office/drawing/2014/main" id="{F05CC7D1-9879-4983-8352-7D70F0DB7E66}"/>
              </a:ext>
            </a:extLst>
          </p:cNvPr>
          <p:cNvPicPr>
            <a:picLocks noChangeAspect="1"/>
          </p:cNvPicPr>
          <p:nvPr userDrawn="1"/>
        </p:nvPicPr>
        <p:blipFill>
          <a:blip r:embed="rId6"/>
          <a:srcRect/>
          <a:stretch/>
        </p:blipFill>
        <p:spPr>
          <a:xfrm>
            <a:off x="10552616" y="199210"/>
            <a:ext cx="724984" cy="122790"/>
          </a:xfrm>
          <a:prstGeom prst="rect">
            <a:avLst/>
          </a:prstGeom>
        </p:spPr>
      </p:pic>
      <p:pic>
        <p:nvPicPr>
          <p:cNvPr id="5" name="Picture 4">
            <a:extLst>
              <a:ext uri="{FF2B5EF4-FFF2-40B4-BE49-F238E27FC236}">
                <a16:creationId xmlns:a16="http://schemas.microsoft.com/office/drawing/2014/main" id="{3E4177DA-357E-4153-9F5B-E7EDA5BAD49C}"/>
              </a:ext>
            </a:extLst>
          </p:cNvPr>
          <p:cNvPicPr>
            <a:picLocks noChangeAspect="1"/>
          </p:cNvPicPr>
          <p:nvPr userDrawn="1"/>
        </p:nvPicPr>
        <p:blipFill>
          <a:blip r:embed="rId7"/>
          <a:srcRect/>
          <a:stretch/>
        </p:blipFill>
        <p:spPr>
          <a:xfrm>
            <a:off x="1506111" y="70973"/>
            <a:ext cx="623261" cy="357774"/>
          </a:xfrm>
          <a:prstGeom prst="rect">
            <a:avLst/>
          </a:prstGeom>
        </p:spPr>
      </p:pic>
      <p:sp>
        <p:nvSpPr>
          <p:cNvPr id="6" name="TextBox 5">
            <a:extLst>
              <a:ext uri="{FF2B5EF4-FFF2-40B4-BE49-F238E27FC236}">
                <a16:creationId xmlns:a16="http://schemas.microsoft.com/office/drawing/2014/main" id="{A0BB48B6-027A-45DA-F599-FEF28B4BA70A}"/>
              </a:ext>
            </a:extLst>
          </p:cNvPr>
          <p:cNvSpPr txBox="1"/>
          <p:nvPr userDrawn="1"/>
        </p:nvSpPr>
        <p:spPr>
          <a:xfrm>
            <a:off x="5416550" y="6566968"/>
            <a:ext cx="57975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DISTRIBUTION STATEMENT A. Approved for public release: distribution unlimited. (AFRL-2026-0036)</a:t>
            </a:r>
            <a:endParaRPr lang="en-US" sz="1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290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6E0E4E-0BEA-EF4C-B7F3-07BD370CC89C}" type="slidenum">
              <a:rPr lang="en-US" smtClean="0"/>
              <a:pPr/>
              <a:t>‹#›</a:t>
            </a:fld>
            <a:endParaRPr lang="en-US" dirty="0"/>
          </a:p>
        </p:txBody>
      </p:sp>
    </p:spTree>
    <p:extLst>
      <p:ext uri="{BB962C8B-B14F-4D97-AF65-F5344CB8AC3E}">
        <p14:creationId xmlns:p14="http://schemas.microsoft.com/office/powerpoint/2010/main" val="346729268"/>
      </p:ext>
    </p:extLst>
  </p:cSld>
  <p:clrMap bg1="lt1" tx1="dk1" bg2="lt2" tx2="dk2" accent1="accent1" accent2="accent2" accent3="accent3" accent4="accent4" accent5="accent5" accent6="accent6" hlink="hlink" folHlink="folHlink"/>
  <p:sldLayoutIdLst>
    <p:sldLayoutId id="2147483687" r:id="rId1"/>
    <p:sldLayoutId id="2147483678" r:id="rId2"/>
    <p:sldLayoutId id="2147483667" r:id="rId3"/>
    <p:sldLayoutId id="2147483691" r:id="rId4"/>
    <p:sldLayoutId id="2147483692" r:id="rId5"/>
    <p:sldLayoutId id="2147483693" r:id="rId6"/>
    <p:sldLayoutId id="2147483694" r:id="rId7"/>
    <p:sldLayoutId id="2147483695" r:id="rId8"/>
    <p:sldLayoutId id="2147483689" r:id="rId9"/>
  </p:sldLayoutIdLst>
  <p:hf hdr="0" dt="0"/>
  <p:txStyles>
    <p:titleStyle>
      <a:lvl1pPr algn="l" defTabSz="914400" rtl="0" eaLnBrk="1" latinLnBrk="0" hangingPunct="1">
        <a:lnSpc>
          <a:spcPct val="90000"/>
        </a:lnSpc>
        <a:spcBef>
          <a:spcPct val="0"/>
        </a:spcBef>
        <a:buNone/>
        <a:defRPr sz="3000" b="0" i="0" kern="1200">
          <a:solidFill>
            <a:srgbClr val="004B8D"/>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3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60.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90.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99.jpeg"/><Relationship Id="rId18" Type="http://schemas.openxmlformats.org/officeDocument/2006/relationships/image" Target="../media/image104.jpeg"/><Relationship Id="rId26" Type="http://schemas.openxmlformats.org/officeDocument/2006/relationships/image" Target="../media/image112.jpeg"/><Relationship Id="rId3" Type="http://schemas.openxmlformats.org/officeDocument/2006/relationships/image" Target="../media/image89.jpeg"/><Relationship Id="rId21" Type="http://schemas.openxmlformats.org/officeDocument/2006/relationships/image" Target="../media/image107.jpeg"/><Relationship Id="rId7" Type="http://schemas.openxmlformats.org/officeDocument/2006/relationships/image" Target="../media/image93.jpeg"/><Relationship Id="rId12" Type="http://schemas.openxmlformats.org/officeDocument/2006/relationships/image" Target="../media/image98.jpeg"/><Relationship Id="rId17" Type="http://schemas.openxmlformats.org/officeDocument/2006/relationships/image" Target="../media/image103.jpeg"/><Relationship Id="rId25" Type="http://schemas.openxmlformats.org/officeDocument/2006/relationships/image" Target="../media/image111.jpeg"/><Relationship Id="rId2" Type="http://schemas.openxmlformats.org/officeDocument/2006/relationships/notesSlide" Target="../notesSlides/notesSlide40.xml"/><Relationship Id="rId16" Type="http://schemas.openxmlformats.org/officeDocument/2006/relationships/image" Target="../media/image102.jpeg"/><Relationship Id="rId20" Type="http://schemas.openxmlformats.org/officeDocument/2006/relationships/image" Target="../media/image106.jpeg"/><Relationship Id="rId1" Type="http://schemas.openxmlformats.org/officeDocument/2006/relationships/slideLayout" Target="../slideLayouts/slideLayout8.xml"/><Relationship Id="rId6" Type="http://schemas.openxmlformats.org/officeDocument/2006/relationships/image" Target="../media/image92.jpeg"/><Relationship Id="rId11" Type="http://schemas.openxmlformats.org/officeDocument/2006/relationships/image" Target="../media/image97.jpeg"/><Relationship Id="rId24" Type="http://schemas.openxmlformats.org/officeDocument/2006/relationships/image" Target="../media/image110.jpeg"/><Relationship Id="rId5" Type="http://schemas.openxmlformats.org/officeDocument/2006/relationships/image" Target="../media/image91.jpeg"/><Relationship Id="rId15" Type="http://schemas.openxmlformats.org/officeDocument/2006/relationships/image" Target="../media/image101.jpeg"/><Relationship Id="rId23" Type="http://schemas.openxmlformats.org/officeDocument/2006/relationships/image" Target="../media/image109.jpeg"/><Relationship Id="rId10" Type="http://schemas.openxmlformats.org/officeDocument/2006/relationships/image" Target="../media/image96.jpeg"/><Relationship Id="rId19" Type="http://schemas.openxmlformats.org/officeDocument/2006/relationships/image" Target="../media/image105.jpeg"/><Relationship Id="rId4" Type="http://schemas.openxmlformats.org/officeDocument/2006/relationships/image" Target="../media/image90.jpeg"/><Relationship Id="rId9" Type="http://schemas.openxmlformats.org/officeDocument/2006/relationships/image" Target="../media/image95.jpeg"/><Relationship Id="rId14" Type="http://schemas.openxmlformats.org/officeDocument/2006/relationships/image" Target="../media/image100.jpeg"/><Relationship Id="rId22" Type="http://schemas.openxmlformats.org/officeDocument/2006/relationships/image" Target="../media/image108.jpeg"/></Relationships>
</file>

<file path=ppt/slides/_rels/slide52.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3.jpeg"/><Relationship Id="rId7" Type="http://schemas.openxmlformats.org/officeDocument/2006/relationships/image" Target="../media/image117.jpeg"/><Relationship Id="rId12" Type="http://schemas.openxmlformats.org/officeDocument/2006/relationships/image" Target="../media/image122.jpe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16.jpeg"/><Relationship Id="rId11" Type="http://schemas.openxmlformats.org/officeDocument/2006/relationships/image" Target="../media/image121.jpeg"/><Relationship Id="rId5" Type="http://schemas.openxmlformats.org/officeDocument/2006/relationships/image" Target="../media/image115.jpeg"/><Relationship Id="rId10" Type="http://schemas.openxmlformats.org/officeDocument/2006/relationships/image" Target="../media/image120.jpeg"/><Relationship Id="rId4" Type="http://schemas.openxmlformats.org/officeDocument/2006/relationships/image" Target="../media/image114.jpeg"/><Relationship Id="rId9" Type="http://schemas.openxmlformats.org/officeDocument/2006/relationships/image" Target="../media/image119.jpeg"/></Relationships>
</file>

<file path=ppt/slides/_rels/slide53.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125.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12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23.png"/><Relationship Id="rId5" Type="http://schemas.microsoft.com/office/2007/relationships/media" Target="../media/media5.mp4"/><Relationship Id="rId10" Type="http://schemas.openxmlformats.org/officeDocument/2006/relationships/notesSlide" Target="../notesSlides/notesSlide42.xml"/><Relationship Id="rId4" Type="http://schemas.openxmlformats.org/officeDocument/2006/relationships/video" Target="../media/media4.mp4"/><Relationship Id="rId9" Type="http://schemas.openxmlformats.org/officeDocument/2006/relationships/slideLayout" Target="../slideLayouts/slideLayout8.xml"/><Relationship Id="rId14" Type="http://schemas.openxmlformats.org/officeDocument/2006/relationships/image" Target="../media/image1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129.png"/><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8.xml"/><Relationship Id="rId7" Type="http://schemas.openxmlformats.org/officeDocument/2006/relationships/image" Target="../media/image2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2643613" y="4956072"/>
            <a:ext cx="7000026" cy="1330428"/>
          </a:xfrm>
        </p:spPr>
        <p:txBody>
          <a:bodyPr>
            <a:normAutofit/>
          </a:bodyPr>
          <a:lstStyle/>
          <a:p>
            <a:r>
              <a:rPr lang="en-US" sz="1100" dirty="0"/>
              <a:t>Presenter: Ryan Yount</a:t>
            </a:r>
            <a:r>
              <a:rPr lang="en-US" sz="1100" baseline="30000" dirty="0"/>
              <a:t>1</a:t>
            </a:r>
          </a:p>
          <a:p>
            <a:pPr>
              <a:lnSpc>
                <a:spcPct val="100000"/>
              </a:lnSpc>
            </a:pPr>
            <a:r>
              <a:rPr lang="en-US" sz="1200" dirty="0"/>
              <a:t>and Dr. Adriane Moura &amp; Dr. Alain Beliveau</a:t>
            </a:r>
            <a:br>
              <a:rPr lang="en-US" sz="4000" b="0" dirty="0"/>
            </a:br>
            <a:r>
              <a:rPr lang="en-US" dirty="0"/>
              <a:t>1 Applied Research Associates Inc.</a:t>
            </a:r>
          </a:p>
          <a:p>
            <a:endParaRPr lang="en-US" dirty="0"/>
          </a:p>
        </p:txBody>
      </p:sp>
      <p:sp>
        <p:nvSpPr>
          <p:cNvPr id="8" name="Title 3"/>
          <p:cNvSpPr>
            <a:spLocks noGrp="1"/>
          </p:cNvSpPr>
          <p:nvPr>
            <p:ph type="ctrTitle"/>
          </p:nvPr>
        </p:nvSpPr>
        <p:spPr>
          <a:xfrm>
            <a:off x="1058500" y="2719437"/>
            <a:ext cx="10170249" cy="2387600"/>
          </a:xfrm>
        </p:spPr>
        <p:txBody>
          <a:bodyPr>
            <a:normAutofit fontScale="90000"/>
          </a:bodyPr>
          <a:lstStyle/>
          <a:p>
            <a:r>
              <a:rPr lang="en-US" sz="3600" dirty="0"/>
              <a:t>Convergence in High-rate Structural Health Monitoring and Prognostics for Millisecond Decisions</a:t>
            </a:r>
            <a:br>
              <a:rPr lang="en-US" sz="4000" dirty="0"/>
            </a:br>
            <a:br>
              <a:rPr lang="en-US" sz="2000" dirty="0"/>
            </a:br>
            <a:r>
              <a:rPr lang="en-US" sz="2000" dirty="0"/>
              <a:t>Intern Work</a:t>
            </a:r>
            <a:br>
              <a:rPr lang="en-US" sz="2000" dirty="0"/>
            </a:br>
            <a:r>
              <a:rPr lang="en-US" sz="2000" dirty="0"/>
              <a:t>Summer 2025</a:t>
            </a:r>
            <a:endParaRPr lang="en-US" sz="4000" dirty="0"/>
          </a:p>
        </p:txBody>
      </p:sp>
    </p:spTree>
    <p:extLst>
      <p:ext uri="{BB962C8B-B14F-4D97-AF65-F5344CB8AC3E}">
        <p14:creationId xmlns:p14="http://schemas.microsoft.com/office/powerpoint/2010/main" val="2660270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Experimental Setup</a:t>
            </a:r>
          </a:p>
        </p:txBody>
      </p:sp>
      <p:sp>
        <p:nvSpPr>
          <p:cNvPr id="2" name="Content Placeholder 1"/>
          <p:cNvSpPr>
            <a:spLocks noGrp="1"/>
          </p:cNvSpPr>
          <p:nvPr>
            <p:ph sz="half" idx="1"/>
          </p:nvPr>
        </p:nvSpPr>
        <p:spPr>
          <a:xfrm>
            <a:off x="838200" y="1335417"/>
            <a:ext cx="7915005" cy="5020936"/>
          </a:xfrm>
        </p:spPr>
        <p:txBody>
          <a:bodyPr/>
          <a:lstStyle/>
          <a:p>
            <a:pPr>
              <a:spcBef>
                <a:spcPts val="0"/>
              </a:spcBef>
            </a:pPr>
            <a:r>
              <a:rPr lang="en-US" dirty="0"/>
              <a:t>Drop tower</a:t>
            </a:r>
          </a:p>
          <a:p>
            <a:pPr lvl="1">
              <a:spcBef>
                <a:spcPts val="0"/>
              </a:spcBef>
            </a:pPr>
            <a:r>
              <a:rPr lang="en-US" dirty="0"/>
              <a:t>Find references for the peak acceleration (</a:t>
            </a:r>
            <a:r>
              <a:rPr lang="en-US" dirty="0" err="1"/>
              <a:t>kg</a:t>
            </a:r>
            <a:r>
              <a:rPr lang="en-US" baseline="-25000" dirty="0" err="1"/>
              <a:t>n</a:t>
            </a:r>
            <a:r>
              <a:rPr lang="en-US" dirty="0"/>
              <a:t>) and pulse width (µs) to test </a:t>
            </a:r>
          </a:p>
          <a:p>
            <a:pPr lvl="1">
              <a:spcBef>
                <a:spcPts val="0"/>
              </a:spcBef>
            </a:pPr>
            <a:r>
              <a:rPr lang="en-US" dirty="0"/>
              <a:t>Repeat the same peak and pulse width area for an attached test structure until a failure in the resistor occurs</a:t>
            </a:r>
          </a:p>
          <a:p>
            <a:pPr>
              <a:spcBef>
                <a:spcPts val="0"/>
              </a:spcBef>
            </a:pPr>
            <a:r>
              <a:rPr lang="en-US" dirty="0"/>
              <a:t>Fixed-fixed printed circuit board</a:t>
            </a:r>
          </a:p>
          <a:p>
            <a:pPr lvl="1">
              <a:spcBef>
                <a:spcPts val="0"/>
              </a:spcBef>
            </a:pPr>
            <a:r>
              <a:rPr lang="en-US" dirty="0"/>
              <a:t>Accelerometer to monitor board</a:t>
            </a:r>
          </a:p>
          <a:p>
            <a:pPr lvl="1">
              <a:spcBef>
                <a:spcPts val="0"/>
              </a:spcBef>
            </a:pPr>
            <a:r>
              <a:rPr lang="en-US" dirty="0"/>
              <a:t>Resistor as failure component</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500" r="28498"/>
          <a:stretch/>
        </p:blipFill>
        <p:spPr>
          <a:xfrm>
            <a:off x="8753205" y="1160074"/>
            <a:ext cx="3020834" cy="526889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343" y="3427904"/>
            <a:ext cx="4001424" cy="300106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4274" y="3427904"/>
            <a:ext cx="4001424" cy="3001068"/>
          </a:xfrm>
          <a:prstGeom prst="rect">
            <a:avLst/>
          </a:prstGeom>
        </p:spPr>
      </p:pic>
      <p:sp>
        <p:nvSpPr>
          <p:cNvPr id="6" name="TextBox 5">
            <a:extLst>
              <a:ext uri="{FF2B5EF4-FFF2-40B4-BE49-F238E27FC236}">
                <a16:creationId xmlns:a16="http://schemas.microsoft.com/office/drawing/2014/main" id="{2F82B447-FB0E-4640-98E3-DC83F363E8E4}"/>
              </a:ext>
            </a:extLst>
          </p:cNvPr>
          <p:cNvSpPr txBox="1"/>
          <p:nvPr/>
        </p:nvSpPr>
        <p:spPr>
          <a:xfrm>
            <a:off x="1344026" y="4820371"/>
            <a:ext cx="963511" cy="408623"/>
          </a:xfrm>
          <a:prstGeom prst="roundRect">
            <a:avLst/>
          </a:prstGeom>
          <a:solidFill>
            <a:schemeClr val="accent1"/>
          </a:solidFill>
        </p:spPr>
        <p:txBody>
          <a:bodyPr wrap="none" rtlCol="0">
            <a:spAutoFit/>
          </a:bodyPr>
          <a:lstStyle/>
          <a:p>
            <a:r>
              <a:rPr lang="en-US" dirty="0">
                <a:solidFill>
                  <a:schemeClr val="bg1"/>
                </a:solidFill>
              </a:rPr>
              <a:t>Resistor</a:t>
            </a:r>
          </a:p>
        </p:txBody>
      </p:sp>
      <p:cxnSp>
        <p:nvCxnSpPr>
          <p:cNvPr id="10" name="Straight Arrow Connector 9">
            <a:extLst>
              <a:ext uri="{FF2B5EF4-FFF2-40B4-BE49-F238E27FC236}">
                <a16:creationId xmlns:a16="http://schemas.microsoft.com/office/drawing/2014/main" id="{970F942B-D33F-D774-7501-3EBCCF725644}"/>
              </a:ext>
            </a:extLst>
          </p:cNvPr>
          <p:cNvCxnSpPr>
            <a:cxnSpLocks/>
          </p:cNvCxnSpPr>
          <p:nvPr/>
        </p:nvCxnSpPr>
        <p:spPr>
          <a:xfrm flipV="1">
            <a:off x="1825781" y="4688378"/>
            <a:ext cx="589263" cy="1846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CBBEDA-745A-B75A-7C7A-6A610F01BE27}"/>
              </a:ext>
            </a:extLst>
          </p:cNvPr>
          <p:cNvSpPr txBox="1"/>
          <p:nvPr/>
        </p:nvSpPr>
        <p:spPr>
          <a:xfrm>
            <a:off x="642850" y="3427904"/>
            <a:ext cx="4001424" cy="338554"/>
          </a:xfrm>
          <a:prstGeom prst="rect">
            <a:avLst/>
          </a:prstGeom>
          <a:noFill/>
        </p:spPr>
        <p:txBody>
          <a:bodyPr wrap="square">
            <a:spAutoFit/>
          </a:bodyPr>
          <a:lstStyle/>
          <a:p>
            <a:pPr algn="ctr"/>
            <a:r>
              <a:rPr lang="en-US" sz="1600" b="1" dirty="0"/>
              <a:t>Side view</a:t>
            </a:r>
          </a:p>
        </p:txBody>
      </p:sp>
      <p:sp>
        <p:nvSpPr>
          <p:cNvPr id="17" name="TextBox 16">
            <a:extLst>
              <a:ext uri="{FF2B5EF4-FFF2-40B4-BE49-F238E27FC236}">
                <a16:creationId xmlns:a16="http://schemas.microsoft.com/office/drawing/2014/main" id="{E0927455-DAA6-13B7-D679-EF879688678E}"/>
              </a:ext>
            </a:extLst>
          </p:cNvPr>
          <p:cNvSpPr txBox="1"/>
          <p:nvPr/>
        </p:nvSpPr>
        <p:spPr>
          <a:xfrm>
            <a:off x="4644274" y="3423155"/>
            <a:ext cx="4001424" cy="338554"/>
          </a:xfrm>
          <a:prstGeom prst="rect">
            <a:avLst/>
          </a:prstGeom>
          <a:noFill/>
        </p:spPr>
        <p:txBody>
          <a:bodyPr wrap="square">
            <a:spAutoFit/>
          </a:bodyPr>
          <a:lstStyle/>
          <a:p>
            <a:pPr algn="ctr"/>
            <a:r>
              <a:rPr lang="en-US" sz="1600" b="1" dirty="0"/>
              <a:t>Top view</a:t>
            </a:r>
          </a:p>
        </p:txBody>
      </p:sp>
      <p:sp>
        <p:nvSpPr>
          <p:cNvPr id="20" name="TextBox 19">
            <a:extLst>
              <a:ext uri="{FF2B5EF4-FFF2-40B4-BE49-F238E27FC236}">
                <a16:creationId xmlns:a16="http://schemas.microsoft.com/office/drawing/2014/main" id="{DFF0A4EB-C033-6B53-89FE-36E5012EB1C9}"/>
              </a:ext>
            </a:extLst>
          </p:cNvPr>
          <p:cNvSpPr txBox="1"/>
          <p:nvPr/>
        </p:nvSpPr>
        <p:spPr>
          <a:xfrm>
            <a:off x="5681475" y="5440824"/>
            <a:ext cx="1594074" cy="408623"/>
          </a:xfrm>
          <a:prstGeom prst="roundRect">
            <a:avLst/>
          </a:prstGeom>
          <a:solidFill>
            <a:schemeClr val="accent1"/>
          </a:solidFill>
        </p:spPr>
        <p:txBody>
          <a:bodyPr wrap="none" rtlCol="0">
            <a:spAutoFit/>
          </a:bodyPr>
          <a:lstStyle/>
          <a:p>
            <a:r>
              <a:rPr lang="en-US" dirty="0">
                <a:solidFill>
                  <a:schemeClr val="bg1"/>
                </a:solidFill>
              </a:rPr>
              <a:t>Accelerometer</a:t>
            </a:r>
          </a:p>
        </p:txBody>
      </p:sp>
      <p:sp>
        <p:nvSpPr>
          <p:cNvPr id="23" name="Rectangle 22">
            <a:extLst>
              <a:ext uri="{FF2B5EF4-FFF2-40B4-BE49-F238E27FC236}">
                <a16:creationId xmlns:a16="http://schemas.microsoft.com/office/drawing/2014/main" id="{F1A0B056-E6AD-CA31-EAC1-FC7CBD7A642F}"/>
              </a:ext>
            </a:extLst>
          </p:cNvPr>
          <p:cNvSpPr/>
          <p:nvPr/>
        </p:nvSpPr>
        <p:spPr>
          <a:xfrm>
            <a:off x="6511983" y="4845311"/>
            <a:ext cx="133003" cy="16625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6747F631-E91E-3EF7-ED85-36ADB9EF930C}"/>
              </a:ext>
            </a:extLst>
          </p:cNvPr>
          <p:cNvCxnSpPr>
            <a:cxnSpLocks/>
          </p:cNvCxnSpPr>
          <p:nvPr/>
        </p:nvCxnSpPr>
        <p:spPr>
          <a:xfrm flipV="1">
            <a:off x="6163230" y="4933918"/>
            <a:ext cx="378886" cy="5595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790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Experimental Setup</a:t>
            </a:r>
          </a:p>
        </p:txBody>
      </p:sp>
      <p:sp>
        <p:nvSpPr>
          <p:cNvPr id="2" name="Content Placeholder 1"/>
          <p:cNvSpPr>
            <a:spLocks noGrp="1"/>
          </p:cNvSpPr>
          <p:nvPr>
            <p:ph sz="half" idx="1"/>
          </p:nvPr>
        </p:nvSpPr>
        <p:spPr/>
        <p:txBody>
          <a:bodyPr/>
          <a:lstStyle/>
          <a:p>
            <a:r>
              <a:rPr lang="en-US" dirty="0"/>
              <a:t>Resistor attached to board</a:t>
            </a:r>
          </a:p>
          <a:p>
            <a:pPr lvl="1"/>
            <a:r>
              <a:rPr lang="en-US" dirty="0"/>
              <a:t>Meant to “fail” (detach)</a:t>
            </a:r>
          </a:p>
          <a:p>
            <a:pPr lvl="1"/>
            <a:r>
              <a:rPr lang="en-US" dirty="0"/>
              <a:t>Solder joints need to be controlled</a:t>
            </a:r>
          </a:p>
          <a:p>
            <a:r>
              <a:rPr lang="en-US" dirty="0"/>
              <a:t>Track the amount of solder used to attach the part</a:t>
            </a:r>
          </a:p>
          <a:p>
            <a:pPr lvl="1"/>
            <a:r>
              <a:rPr lang="en-US" dirty="0"/>
              <a:t>Use a stencil</a:t>
            </a:r>
          </a:p>
          <a:p>
            <a:pPr lvl="1"/>
            <a:r>
              <a:rPr lang="en-US" dirty="0"/>
              <a:t>Tests are more repeatable</a:t>
            </a:r>
          </a:p>
          <a:p>
            <a:r>
              <a:rPr lang="en-US" dirty="0"/>
              <a:t>Impact each board at specific conditions to build a dataset</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757" b="-176"/>
          <a:stretch/>
        </p:blipFill>
        <p:spPr>
          <a:xfrm>
            <a:off x="3729476" y="3778724"/>
            <a:ext cx="3146812" cy="232277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73" y="3781136"/>
            <a:ext cx="3093822" cy="2320366"/>
          </a:xfrm>
          <a:prstGeom prst="rect">
            <a:avLst/>
          </a:prstGeom>
        </p:spPr>
      </p:pic>
      <p:sp>
        <p:nvSpPr>
          <p:cNvPr id="9" name="Rectangle 8"/>
          <p:cNvSpPr/>
          <p:nvPr/>
        </p:nvSpPr>
        <p:spPr>
          <a:xfrm>
            <a:off x="2150896" y="4745737"/>
            <a:ext cx="361609" cy="1280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9" idx="3"/>
          </p:cNvCxnSpPr>
          <p:nvPr/>
        </p:nvCxnSpPr>
        <p:spPr>
          <a:xfrm>
            <a:off x="2512505" y="4809745"/>
            <a:ext cx="2452687" cy="2285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1731" r="3004"/>
          <a:stretch/>
        </p:blipFill>
        <p:spPr>
          <a:xfrm>
            <a:off x="7000578" y="1218456"/>
            <a:ext cx="5029200" cy="4224764"/>
          </a:xfrm>
          <a:prstGeom prst="rect">
            <a:avLst/>
          </a:prstGeom>
        </p:spPr>
      </p:pic>
    </p:spTree>
    <p:extLst>
      <p:ext uri="{BB962C8B-B14F-4D97-AF65-F5344CB8AC3E}">
        <p14:creationId xmlns:p14="http://schemas.microsoft.com/office/powerpoint/2010/main" val="3183430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Experimental Setup</a:t>
            </a:r>
          </a:p>
        </p:txBody>
      </p:sp>
      <p:pic>
        <p:nvPicPr>
          <p:cNvPr id="7" name="intact_failure_comparis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5002" b="24999"/>
          <a:stretch/>
        </p:blipFill>
        <p:spPr>
          <a:xfrm>
            <a:off x="385416" y="1585202"/>
            <a:ext cx="11421168" cy="4282938"/>
          </a:xfrm>
          <a:prstGeom prst="rect">
            <a:avLst/>
          </a:prstGeom>
        </p:spPr>
      </p:pic>
      <p:sp>
        <p:nvSpPr>
          <p:cNvPr id="2" name="TextBox 1">
            <a:extLst>
              <a:ext uri="{FF2B5EF4-FFF2-40B4-BE49-F238E27FC236}">
                <a16:creationId xmlns:a16="http://schemas.microsoft.com/office/drawing/2014/main" id="{3CF537A4-A9AD-A50E-5759-B49CACFC4704}"/>
              </a:ext>
            </a:extLst>
          </p:cNvPr>
          <p:cNvSpPr txBox="1"/>
          <p:nvPr/>
        </p:nvSpPr>
        <p:spPr>
          <a:xfrm>
            <a:off x="1199803" y="1253990"/>
            <a:ext cx="4001424" cy="338554"/>
          </a:xfrm>
          <a:prstGeom prst="rect">
            <a:avLst/>
          </a:prstGeom>
          <a:noFill/>
        </p:spPr>
        <p:txBody>
          <a:bodyPr wrap="square">
            <a:spAutoFit/>
          </a:bodyPr>
          <a:lstStyle/>
          <a:p>
            <a:pPr algn="ctr"/>
            <a:r>
              <a:rPr lang="en-US" sz="1600" b="1" dirty="0"/>
              <a:t>No Failure</a:t>
            </a:r>
          </a:p>
        </p:txBody>
      </p:sp>
      <p:sp>
        <p:nvSpPr>
          <p:cNvPr id="5" name="TextBox 4">
            <a:extLst>
              <a:ext uri="{FF2B5EF4-FFF2-40B4-BE49-F238E27FC236}">
                <a16:creationId xmlns:a16="http://schemas.microsoft.com/office/drawing/2014/main" id="{66629C94-89CC-9130-5A8A-A48AB1241CA3}"/>
              </a:ext>
            </a:extLst>
          </p:cNvPr>
          <p:cNvSpPr txBox="1"/>
          <p:nvPr/>
        </p:nvSpPr>
        <p:spPr>
          <a:xfrm>
            <a:off x="6990775" y="1253990"/>
            <a:ext cx="4001424" cy="338554"/>
          </a:xfrm>
          <a:prstGeom prst="rect">
            <a:avLst/>
          </a:prstGeom>
          <a:noFill/>
        </p:spPr>
        <p:txBody>
          <a:bodyPr wrap="square">
            <a:spAutoFit/>
          </a:bodyPr>
          <a:lstStyle/>
          <a:p>
            <a:pPr algn="ctr"/>
            <a:r>
              <a:rPr lang="en-US" sz="1600" b="1" dirty="0"/>
              <a:t>Failure</a:t>
            </a:r>
          </a:p>
        </p:txBody>
      </p:sp>
    </p:spTree>
    <p:extLst>
      <p:ext uri="{BB962C8B-B14F-4D97-AF65-F5344CB8AC3E}">
        <p14:creationId xmlns:p14="http://schemas.microsoft.com/office/powerpoint/2010/main" val="262657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200" dirty="0"/>
              <a:t>Kriging with Iterative Spatial Prediction of Uncertainty</a:t>
            </a:r>
            <a:br>
              <a:rPr lang="en-US" sz="3200" dirty="0"/>
            </a:br>
            <a:r>
              <a:rPr lang="en-US" sz="3200" dirty="0"/>
              <a:t>(KRISP-U)</a:t>
            </a:r>
          </a:p>
        </p:txBody>
      </p:sp>
      <mc:AlternateContent xmlns:mc="http://schemas.openxmlformats.org/markup-compatibility/2006" xmlns:a14="http://schemas.microsoft.com/office/drawing/2010/main">
        <mc:Choice Requires="a14">
          <p:sp>
            <p:nvSpPr>
              <p:cNvPr id="2" name="Content Placeholder 1"/>
              <p:cNvSpPr>
                <a:spLocks noGrp="1"/>
              </p:cNvSpPr>
              <p:nvPr>
                <p:ph sz="half" idx="1"/>
              </p:nvPr>
            </p:nvSpPr>
            <p:spPr>
              <a:xfrm>
                <a:off x="838200" y="1335417"/>
                <a:ext cx="7666608" cy="5020936"/>
              </a:xfrm>
            </p:spPr>
            <p:txBody>
              <a:bodyPr/>
              <a:lstStyle/>
              <a:p>
                <a:r>
                  <a:rPr lang="en-US" dirty="0"/>
                  <a:t>Algorithm uses Leave-One-Out (LOO) cross-validation to estimate the uncertainty of the model spatially</a:t>
                </a:r>
              </a:p>
              <a:p>
                <a:r>
                  <a:rPr lang="en-US" dirty="0"/>
                  <a:t>Compares full model,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to a model missing one-point,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𝑄</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t> using </a:t>
                </a:r>
                <a:r>
                  <a:rPr lang="en-US" dirty="0" err="1"/>
                  <a:t>Kullback-Leibler</a:t>
                </a:r>
                <a:r>
                  <a:rPr lang="en-US" dirty="0"/>
                  <a:t> divergence</a:t>
                </a:r>
              </a:p>
              <a:p>
                <a:pPr lvl="1"/>
                <a:r>
                  <a:rPr lang="en-US" dirty="0"/>
                  <a:t>KL divergence measures how one probability distribution differs from another by quantifying the “distance”</a:t>
                </a:r>
              </a:p>
              <a:p>
                <a:r>
                  <a:rPr lang="en-US" dirty="0"/>
                  <a:t>Once that is done for each point, a full variance map is generated and suggested future points are provided</a:t>
                </a:r>
              </a:p>
              <a:p>
                <a:pPr lvl="1"/>
                <a:r>
                  <a:rPr lang="en-US" dirty="0"/>
                  <a:t>Max uncertainty</a:t>
                </a:r>
              </a:p>
              <a:p>
                <a:pPr lvl="1"/>
                <a:r>
                  <a:rPr lang="en-US" dirty="0"/>
                  <a:t>Uncertainty centroid thresholds of 0.3, 0.5, 0.7</a:t>
                </a:r>
              </a:p>
            </p:txBody>
          </p:sp>
        </mc:Choice>
        <mc:Fallback xmlns="">
          <p:sp>
            <p:nvSpPr>
              <p:cNvPr id="2" name="Content Placeholder 1"/>
              <p:cNvSpPr>
                <a:spLocks noGrp="1" noRot="1" noChangeAspect="1" noMove="1" noResize="1" noEditPoints="1" noAdjustHandles="1" noChangeArrowheads="1" noChangeShapeType="1" noTextEdit="1"/>
              </p:cNvSpPr>
              <p:nvPr>
                <p:ph sz="half" idx="1"/>
              </p:nvPr>
            </p:nvSpPr>
            <p:spPr>
              <a:xfrm>
                <a:off x="838200" y="1335417"/>
                <a:ext cx="7666608" cy="5020936"/>
              </a:xfrm>
              <a:blipFill>
                <a:blip r:embed="rId3"/>
                <a:stretch>
                  <a:fillRect l="-318" t="-364"/>
                </a:stretch>
              </a:blipFill>
            </p:spPr>
            <p:txBody>
              <a:bodyPr/>
              <a:lstStyle/>
              <a:p>
                <a:r>
                  <a:rPr lang="en-US">
                    <a:noFill/>
                  </a:rPr>
                  <a:t> </a:t>
                </a:r>
              </a:p>
            </p:txBody>
          </p:sp>
        </mc:Fallback>
      </mc:AlternateContent>
      <p:pic>
        <p:nvPicPr>
          <p:cNvPr id="5" name="Picture 4" descr="A black background with a black rectangle&#10;&#10;AI-generated content may be incorrect.">
            <a:extLst>
              <a:ext uri="{FF2B5EF4-FFF2-40B4-BE49-F238E27FC236}">
                <a16:creationId xmlns:a16="http://schemas.microsoft.com/office/drawing/2014/main" id="{FAC16C62-83A8-8E22-FD0C-81E6CBB01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636" y="986953"/>
            <a:ext cx="3355876" cy="5369400"/>
          </a:xfrm>
          <a:prstGeom prst="rect">
            <a:avLst/>
          </a:prstGeom>
        </p:spPr>
      </p:pic>
    </p:spTree>
    <p:extLst>
      <p:ext uri="{BB962C8B-B14F-4D97-AF65-F5344CB8AC3E}">
        <p14:creationId xmlns:p14="http://schemas.microsoft.com/office/powerpoint/2010/main" val="3340670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98848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9C9A52-28C6-B427-FAAE-DF5DACA31064}"/>
              </a:ext>
            </a:extLst>
          </p:cNvPr>
          <p:cNvSpPr>
            <a:spLocks noGrp="1"/>
          </p:cNvSpPr>
          <p:nvPr>
            <p:ph type="title"/>
          </p:nvPr>
        </p:nvSpPr>
        <p:spPr/>
        <p:txBody>
          <a:bodyPr/>
          <a:lstStyle/>
          <a:p>
            <a:r>
              <a:rPr lang="en-US" dirty="0"/>
              <a:t>Initial Data for Kriging Model</a:t>
            </a:r>
          </a:p>
        </p:txBody>
      </p:sp>
      <p:sp>
        <p:nvSpPr>
          <p:cNvPr id="5" name="Content Placeholder 4">
            <a:extLst>
              <a:ext uri="{FF2B5EF4-FFF2-40B4-BE49-F238E27FC236}">
                <a16:creationId xmlns:a16="http://schemas.microsoft.com/office/drawing/2014/main" id="{B6FB9446-5A61-D4E4-777B-906FF3FA99BF}"/>
              </a:ext>
            </a:extLst>
          </p:cNvPr>
          <p:cNvSpPr>
            <a:spLocks noGrp="1"/>
          </p:cNvSpPr>
          <p:nvPr>
            <p:ph sz="half" idx="1"/>
          </p:nvPr>
        </p:nvSpPr>
        <p:spPr/>
        <p:txBody>
          <a:bodyPr/>
          <a:lstStyle/>
          <a:p>
            <a:r>
              <a:rPr lang="en-US" dirty="0"/>
              <a:t>Populate the bounds of the experimental design space</a:t>
            </a:r>
          </a:p>
          <a:p>
            <a:pPr lvl="1"/>
            <a:r>
              <a:rPr lang="en-US" dirty="0"/>
              <a:t>Goal: 1 hit failures for upper bounds and &gt;5000 </a:t>
            </a:r>
            <a:r>
              <a:rPr lang="en-US" dirty="0" err="1"/>
              <a:t>g</a:t>
            </a:r>
            <a:r>
              <a:rPr lang="en-US" baseline="-25000" dirty="0" err="1"/>
              <a:t>n</a:t>
            </a:r>
            <a:r>
              <a:rPr lang="en-US" dirty="0"/>
              <a:t> impacts for lower bound (upper limit of USC dataset)</a:t>
            </a:r>
          </a:p>
          <a:p>
            <a:r>
              <a:rPr lang="en-US" dirty="0"/>
              <a:t>Populate a few interior data points</a:t>
            </a:r>
          </a:p>
          <a:p>
            <a:r>
              <a:rPr lang="en-US" dirty="0"/>
              <a:t>Provide this data to the Kriging Model to generate next condition to test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21" y="2798215"/>
            <a:ext cx="6131998" cy="34782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904" y="3120299"/>
            <a:ext cx="4886432" cy="2834130"/>
          </a:xfrm>
          <a:prstGeom prst="rect">
            <a:avLst/>
          </a:prstGeom>
        </p:spPr>
      </p:pic>
    </p:spTree>
    <p:extLst>
      <p:ext uri="{BB962C8B-B14F-4D97-AF65-F5344CB8AC3E}">
        <p14:creationId xmlns:p14="http://schemas.microsoft.com/office/powerpoint/2010/main" val="3091328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Results – Iteration 1</a:t>
            </a:r>
          </a:p>
        </p:txBody>
      </p:sp>
      <p:pic>
        <p:nvPicPr>
          <p:cNvPr id="14" name="Content Placeholder 13"/>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a:stretch/>
        </p:blipFill>
        <p:spPr>
          <a:xfrm>
            <a:off x="282069" y="1218456"/>
            <a:ext cx="5797296" cy="4864608"/>
          </a:xfr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087119" y="1218456"/>
            <a:ext cx="5797296" cy="4864608"/>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3474256" y="6162739"/>
                <a:ext cx="5243487" cy="369332"/>
              </a:xfrm>
              <a:prstGeom prst="rect">
                <a:avLst/>
              </a:prstGeom>
              <a:noFill/>
            </p:spPr>
            <p:txBody>
              <a:bodyPr wrap="none" rtlCol="0">
                <a:spAutoFit/>
              </a:bodyPr>
              <a:lstStyle/>
              <a:p>
                <a:r>
                  <a:rPr lang="en-US" dirty="0"/>
                  <a:t>MAE = 0.6907	RMSE = 1.1415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𝑣</m:t>
                        </m:r>
                      </m:sub>
                      <m:sup>
                        <m:r>
                          <a:rPr lang="en-US" b="0" i="1" smtClean="0">
                            <a:latin typeface="Cambria Math" panose="02040503050406030204" pitchFamily="18" charset="0"/>
                          </a:rPr>
                          <m:t>2</m:t>
                        </m:r>
                      </m:sup>
                    </m:sSubSup>
                  </m:oMath>
                </a14:m>
                <a:r>
                  <a:rPr lang="en-US" dirty="0"/>
                  <a:t> = 348.4093</a:t>
                </a:r>
              </a:p>
            </p:txBody>
          </p:sp>
        </mc:Choice>
        <mc:Fallback xmlns="">
          <p:sp>
            <p:nvSpPr>
              <p:cNvPr id="16" name="TextBox 15"/>
              <p:cNvSpPr txBox="1">
                <a:spLocks noRot="1" noChangeAspect="1" noMove="1" noResize="1" noEditPoints="1" noAdjustHandles="1" noChangeArrowheads="1" noChangeShapeType="1" noTextEdit="1"/>
              </p:cNvSpPr>
              <p:nvPr/>
            </p:nvSpPr>
            <p:spPr>
              <a:xfrm>
                <a:off x="3474256" y="6162739"/>
                <a:ext cx="5243487" cy="369332"/>
              </a:xfrm>
              <a:prstGeom prst="rect">
                <a:avLst/>
              </a:prstGeom>
              <a:blipFill>
                <a:blip r:embed="rId5"/>
                <a:stretch>
                  <a:fillRect l="-1047" t="-9836" b="-245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5053DFB-14BE-A36D-A66D-C5BA417EAAE1}"/>
              </a:ext>
            </a:extLst>
          </p:cNvPr>
          <p:cNvSpPr txBox="1"/>
          <p:nvPr/>
        </p:nvSpPr>
        <p:spPr>
          <a:xfrm>
            <a:off x="7152423" y="1822938"/>
            <a:ext cx="1860483" cy="408623"/>
          </a:xfrm>
          <a:prstGeom prst="roundRect">
            <a:avLst/>
          </a:prstGeom>
          <a:solidFill>
            <a:schemeClr val="accent1"/>
          </a:solidFill>
        </p:spPr>
        <p:txBody>
          <a:bodyPr wrap="none" rtlCol="0">
            <a:spAutoFit/>
          </a:bodyPr>
          <a:lstStyle/>
          <a:p>
            <a:r>
              <a:rPr lang="en-US" dirty="0">
                <a:solidFill>
                  <a:schemeClr val="bg1"/>
                </a:solidFill>
              </a:rPr>
              <a:t>Next point to test</a:t>
            </a:r>
          </a:p>
        </p:txBody>
      </p:sp>
      <p:cxnSp>
        <p:nvCxnSpPr>
          <p:cNvPr id="5" name="Straight Arrow Connector 4">
            <a:extLst>
              <a:ext uri="{FF2B5EF4-FFF2-40B4-BE49-F238E27FC236}">
                <a16:creationId xmlns:a16="http://schemas.microsoft.com/office/drawing/2014/main" id="{C0EF463F-A93E-ED6F-0CA2-978C827A8F43}"/>
              </a:ext>
            </a:extLst>
          </p:cNvPr>
          <p:cNvCxnSpPr>
            <a:cxnSpLocks/>
          </p:cNvCxnSpPr>
          <p:nvPr/>
        </p:nvCxnSpPr>
        <p:spPr>
          <a:xfrm flipH="1">
            <a:off x="7555928" y="2179669"/>
            <a:ext cx="304342" cy="12493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B57B08C-F99C-22E7-CCCE-C74A77BCD131}"/>
              </a:ext>
            </a:extLst>
          </p:cNvPr>
          <p:cNvSpPr/>
          <p:nvPr/>
        </p:nvSpPr>
        <p:spPr>
          <a:xfrm>
            <a:off x="7373048" y="3429000"/>
            <a:ext cx="365760" cy="3657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18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Results – Iteration 3</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 t="1" r="-1" b="1"/>
          <a:stretch/>
        </p:blipFill>
        <p:spPr>
          <a:xfrm>
            <a:off x="298704" y="1355564"/>
            <a:ext cx="5797296" cy="486460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 b="1"/>
          <a:stretch/>
        </p:blipFill>
        <p:spPr>
          <a:xfrm>
            <a:off x="6096000" y="1355564"/>
            <a:ext cx="5797296" cy="4864608"/>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3474256" y="6188619"/>
                <a:ext cx="5243487" cy="369332"/>
              </a:xfrm>
              <a:prstGeom prst="rect">
                <a:avLst/>
              </a:prstGeom>
              <a:noFill/>
            </p:spPr>
            <p:txBody>
              <a:bodyPr wrap="none" rtlCol="0">
                <a:spAutoFit/>
              </a:bodyPr>
              <a:lstStyle/>
              <a:p>
                <a:r>
                  <a:rPr lang="en-US" dirty="0"/>
                  <a:t>MAE = 0.7147	RMSE = 1.0088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 178.2139</a:t>
                </a:r>
              </a:p>
            </p:txBody>
          </p:sp>
        </mc:Choice>
        <mc:Fallback xmlns="">
          <p:sp>
            <p:nvSpPr>
              <p:cNvPr id="13" name="TextBox 12"/>
              <p:cNvSpPr txBox="1">
                <a:spLocks noRot="1" noChangeAspect="1" noMove="1" noResize="1" noEditPoints="1" noAdjustHandles="1" noChangeArrowheads="1" noChangeShapeType="1" noTextEdit="1"/>
              </p:cNvSpPr>
              <p:nvPr/>
            </p:nvSpPr>
            <p:spPr>
              <a:xfrm>
                <a:off x="3474256" y="6188619"/>
                <a:ext cx="5243487" cy="369332"/>
              </a:xfrm>
              <a:prstGeom prst="rect">
                <a:avLst/>
              </a:prstGeom>
              <a:blipFill>
                <a:blip r:embed="rId5"/>
                <a:stretch>
                  <a:fillRect l="-1047" t="-8197" b="-245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7700BAC-A391-B480-416D-96EFFFB46C86}"/>
              </a:ext>
            </a:extLst>
          </p:cNvPr>
          <p:cNvSpPr txBox="1"/>
          <p:nvPr/>
        </p:nvSpPr>
        <p:spPr>
          <a:xfrm>
            <a:off x="8524023" y="3072269"/>
            <a:ext cx="1860483" cy="408623"/>
          </a:xfrm>
          <a:prstGeom prst="roundRect">
            <a:avLst/>
          </a:prstGeom>
          <a:solidFill>
            <a:schemeClr val="accent1"/>
          </a:solidFill>
        </p:spPr>
        <p:txBody>
          <a:bodyPr wrap="none" rtlCol="0">
            <a:spAutoFit/>
          </a:bodyPr>
          <a:lstStyle/>
          <a:p>
            <a:r>
              <a:rPr lang="en-US" dirty="0">
                <a:solidFill>
                  <a:schemeClr val="bg1"/>
                </a:solidFill>
              </a:rPr>
              <a:t>Next point to test</a:t>
            </a:r>
          </a:p>
        </p:txBody>
      </p:sp>
      <p:cxnSp>
        <p:nvCxnSpPr>
          <p:cNvPr id="5" name="Straight Arrow Connector 4">
            <a:extLst>
              <a:ext uri="{FF2B5EF4-FFF2-40B4-BE49-F238E27FC236}">
                <a16:creationId xmlns:a16="http://schemas.microsoft.com/office/drawing/2014/main" id="{BBCA2075-6AC5-34C0-1D1E-6739AA052D2B}"/>
              </a:ext>
            </a:extLst>
          </p:cNvPr>
          <p:cNvCxnSpPr>
            <a:cxnSpLocks/>
          </p:cNvCxnSpPr>
          <p:nvPr/>
        </p:nvCxnSpPr>
        <p:spPr>
          <a:xfrm flipH="1">
            <a:off x="8927528" y="3429000"/>
            <a:ext cx="304342" cy="12493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6F5D69FC-C1DB-0BA5-4617-6E5FA7976105}"/>
              </a:ext>
            </a:extLst>
          </p:cNvPr>
          <p:cNvSpPr/>
          <p:nvPr/>
        </p:nvSpPr>
        <p:spPr>
          <a:xfrm>
            <a:off x="8744648" y="4678331"/>
            <a:ext cx="365760" cy="3657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88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Results – Iteration 7</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 t="1" r="-1" b="1"/>
          <a:stretch/>
        </p:blipFill>
        <p:spPr>
          <a:xfrm>
            <a:off x="298704" y="1307415"/>
            <a:ext cx="5797296" cy="4864608"/>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 t="1" r="-1" b="1"/>
          <a:stretch/>
        </p:blipFill>
        <p:spPr>
          <a:xfrm>
            <a:off x="6096000" y="1307415"/>
            <a:ext cx="5797296" cy="4864608"/>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532766" y="6172023"/>
                <a:ext cx="5126468" cy="369332"/>
              </a:xfrm>
              <a:prstGeom prst="rect">
                <a:avLst/>
              </a:prstGeom>
              <a:noFill/>
            </p:spPr>
            <p:txBody>
              <a:bodyPr wrap="none" rtlCol="0">
                <a:spAutoFit/>
              </a:bodyPr>
              <a:lstStyle/>
              <a:p>
                <a:r>
                  <a:rPr lang="en-US" dirty="0"/>
                  <a:t>MAE = 1.002	RMSE = 1.4055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 237.305</a:t>
                </a:r>
              </a:p>
            </p:txBody>
          </p:sp>
        </mc:Choice>
        <mc:Fallback xmlns="">
          <p:sp>
            <p:nvSpPr>
              <p:cNvPr id="10" name="TextBox 9"/>
              <p:cNvSpPr txBox="1">
                <a:spLocks noRot="1" noChangeAspect="1" noMove="1" noResize="1" noEditPoints="1" noAdjustHandles="1" noChangeArrowheads="1" noChangeShapeType="1" noTextEdit="1"/>
              </p:cNvSpPr>
              <p:nvPr/>
            </p:nvSpPr>
            <p:spPr>
              <a:xfrm>
                <a:off x="3532766" y="6172023"/>
                <a:ext cx="5126468" cy="369332"/>
              </a:xfrm>
              <a:prstGeom prst="rect">
                <a:avLst/>
              </a:prstGeom>
              <a:blipFill>
                <a:blip r:embed="rId5"/>
                <a:stretch>
                  <a:fillRect l="-1071" t="-8197" r="-119" b="-245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F16A562-F43D-A43D-FA7E-1127E5933354}"/>
              </a:ext>
            </a:extLst>
          </p:cNvPr>
          <p:cNvSpPr txBox="1"/>
          <p:nvPr/>
        </p:nvSpPr>
        <p:spPr>
          <a:xfrm>
            <a:off x="8457230" y="2989769"/>
            <a:ext cx="1860483" cy="408623"/>
          </a:xfrm>
          <a:prstGeom prst="roundRect">
            <a:avLst/>
          </a:prstGeom>
          <a:solidFill>
            <a:schemeClr val="accent1"/>
          </a:solidFill>
        </p:spPr>
        <p:txBody>
          <a:bodyPr wrap="none" rtlCol="0">
            <a:spAutoFit/>
          </a:bodyPr>
          <a:lstStyle/>
          <a:p>
            <a:r>
              <a:rPr lang="en-US" dirty="0">
                <a:solidFill>
                  <a:schemeClr val="bg1"/>
                </a:solidFill>
              </a:rPr>
              <a:t>Next point to test</a:t>
            </a:r>
          </a:p>
        </p:txBody>
      </p:sp>
      <p:cxnSp>
        <p:nvCxnSpPr>
          <p:cNvPr id="5" name="Straight Arrow Connector 4">
            <a:extLst>
              <a:ext uri="{FF2B5EF4-FFF2-40B4-BE49-F238E27FC236}">
                <a16:creationId xmlns:a16="http://schemas.microsoft.com/office/drawing/2014/main" id="{851B6FA2-EC87-4A5F-6F5D-26C1A9085A05}"/>
              </a:ext>
            </a:extLst>
          </p:cNvPr>
          <p:cNvCxnSpPr>
            <a:cxnSpLocks/>
            <a:endCxn id="6" idx="7"/>
          </p:cNvCxnSpPr>
          <p:nvPr/>
        </p:nvCxnSpPr>
        <p:spPr>
          <a:xfrm flipH="1">
            <a:off x="8931709" y="3346500"/>
            <a:ext cx="233368" cy="13687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567D672-7D50-EC01-66C8-878EB20D2061}"/>
              </a:ext>
            </a:extLst>
          </p:cNvPr>
          <p:cNvSpPr/>
          <p:nvPr/>
        </p:nvSpPr>
        <p:spPr>
          <a:xfrm>
            <a:off x="8279476" y="4595831"/>
            <a:ext cx="764139" cy="81575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3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Results – Frequency Analysis</a:t>
            </a:r>
          </a:p>
        </p:txBody>
      </p:sp>
      <p:sp>
        <p:nvSpPr>
          <p:cNvPr id="11" name="Content Placeholder 5">
            <a:extLst>
              <a:ext uri="{FF2B5EF4-FFF2-40B4-BE49-F238E27FC236}">
                <a16:creationId xmlns:a16="http://schemas.microsoft.com/office/drawing/2014/main" id="{1C58D9E5-4C23-A576-8EFA-C551B0380060}"/>
              </a:ext>
            </a:extLst>
          </p:cNvPr>
          <p:cNvSpPr>
            <a:spLocks noGrp="1"/>
          </p:cNvSpPr>
          <p:nvPr>
            <p:ph sz="half" idx="1"/>
          </p:nvPr>
        </p:nvSpPr>
        <p:spPr>
          <a:xfrm>
            <a:off x="838200" y="1335417"/>
            <a:ext cx="10515600" cy="5020936"/>
          </a:xfrm>
        </p:spPr>
        <p:txBody>
          <a:bodyPr/>
          <a:lstStyle/>
          <a:p>
            <a:r>
              <a:rPr lang="en-US" dirty="0"/>
              <a:t>Previous work also investigated the ability to utilize frequency analysis on edge devices for fast responses</a:t>
            </a:r>
          </a:p>
          <a:p>
            <a:r>
              <a:rPr lang="en-US" dirty="0"/>
              <a:t>A shift in the natural frequency is observed with the failure of the resistor (fell off the board) at impact 6</a:t>
            </a:r>
          </a:p>
        </p:txBody>
      </p:sp>
      <p:pic>
        <p:nvPicPr>
          <p:cNvPr id="12"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067" y="2065625"/>
            <a:ext cx="9012382" cy="4281900"/>
          </a:xfrm>
          <a:prstGeom prst="rect">
            <a:avLst/>
          </a:prstGeom>
        </p:spPr>
      </p:pic>
      <p:sp>
        <p:nvSpPr>
          <p:cNvPr id="13" name="TextBox 12">
            <a:extLst>
              <a:ext uri="{FF2B5EF4-FFF2-40B4-BE49-F238E27FC236}">
                <a16:creationId xmlns:a16="http://schemas.microsoft.com/office/drawing/2014/main" id="{A2398474-46CD-80EC-A02C-26DC5D5352A1}"/>
              </a:ext>
            </a:extLst>
          </p:cNvPr>
          <p:cNvSpPr txBox="1"/>
          <p:nvPr/>
        </p:nvSpPr>
        <p:spPr>
          <a:xfrm>
            <a:off x="2009634" y="2106910"/>
            <a:ext cx="1420477" cy="408623"/>
          </a:xfrm>
          <a:prstGeom prst="roundRect">
            <a:avLst/>
          </a:prstGeom>
          <a:solidFill>
            <a:schemeClr val="accent1"/>
          </a:solidFill>
        </p:spPr>
        <p:txBody>
          <a:bodyPr wrap="none" rtlCol="0">
            <a:spAutoFit/>
          </a:bodyPr>
          <a:lstStyle/>
          <a:p>
            <a:r>
              <a:rPr lang="en-US" dirty="0">
                <a:solidFill>
                  <a:schemeClr val="bg1"/>
                </a:solidFill>
              </a:rPr>
              <a:t>With resistor</a:t>
            </a:r>
          </a:p>
        </p:txBody>
      </p:sp>
      <p:cxnSp>
        <p:nvCxnSpPr>
          <p:cNvPr id="14" name="Straight Arrow Connector 13">
            <a:extLst>
              <a:ext uri="{FF2B5EF4-FFF2-40B4-BE49-F238E27FC236}">
                <a16:creationId xmlns:a16="http://schemas.microsoft.com/office/drawing/2014/main" id="{AD4D94A8-7836-C0AC-5C27-529BA1A3BDBB}"/>
              </a:ext>
            </a:extLst>
          </p:cNvPr>
          <p:cNvCxnSpPr>
            <a:cxnSpLocks/>
          </p:cNvCxnSpPr>
          <p:nvPr/>
        </p:nvCxnSpPr>
        <p:spPr>
          <a:xfrm>
            <a:off x="2951744" y="2485310"/>
            <a:ext cx="386225" cy="4550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E45A90-AB36-C289-C659-562EE3712B2E}"/>
              </a:ext>
            </a:extLst>
          </p:cNvPr>
          <p:cNvSpPr txBox="1"/>
          <p:nvPr/>
        </p:nvSpPr>
        <p:spPr>
          <a:xfrm>
            <a:off x="3749266" y="2106911"/>
            <a:ext cx="1607865" cy="408623"/>
          </a:xfrm>
          <a:prstGeom prst="roundRect">
            <a:avLst/>
          </a:prstGeom>
          <a:solidFill>
            <a:schemeClr val="accent1"/>
          </a:solidFill>
        </p:spPr>
        <p:txBody>
          <a:bodyPr wrap="none" rtlCol="0">
            <a:spAutoFit/>
          </a:bodyPr>
          <a:lstStyle/>
          <a:p>
            <a:r>
              <a:rPr lang="en-US" dirty="0">
                <a:solidFill>
                  <a:schemeClr val="bg1"/>
                </a:solidFill>
              </a:rPr>
              <a:t>Resistor failure</a:t>
            </a:r>
          </a:p>
        </p:txBody>
      </p:sp>
      <p:cxnSp>
        <p:nvCxnSpPr>
          <p:cNvPr id="16" name="Straight Arrow Connector 15">
            <a:extLst>
              <a:ext uri="{FF2B5EF4-FFF2-40B4-BE49-F238E27FC236}">
                <a16:creationId xmlns:a16="http://schemas.microsoft.com/office/drawing/2014/main" id="{84E7831D-28F1-A8DD-CB2B-360D92CAC27A}"/>
              </a:ext>
            </a:extLst>
          </p:cNvPr>
          <p:cNvCxnSpPr>
            <a:cxnSpLocks/>
            <a:stCxn id="15" idx="2"/>
          </p:cNvCxnSpPr>
          <p:nvPr/>
        </p:nvCxnSpPr>
        <p:spPr>
          <a:xfrm flipH="1">
            <a:off x="3550260" y="2515534"/>
            <a:ext cx="1002939" cy="1740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490" y="2602577"/>
            <a:ext cx="3528690" cy="1885328"/>
          </a:xfrm>
          <a:prstGeom prst="rect">
            <a:avLst/>
          </a:prstGeom>
          <a:ln w="28575">
            <a:solidFill>
              <a:srgbClr val="004B8D"/>
            </a:solidFill>
          </a:ln>
        </p:spPr>
      </p:pic>
      <p:sp>
        <p:nvSpPr>
          <p:cNvPr id="18" name="Rectangle 17"/>
          <p:cNvSpPr/>
          <p:nvPr/>
        </p:nvSpPr>
        <p:spPr>
          <a:xfrm>
            <a:off x="3142695" y="2602577"/>
            <a:ext cx="683581" cy="3256685"/>
          </a:xfrm>
          <a:prstGeom prst="rect">
            <a:avLst/>
          </a:prstGeom>
          <a:noFill/>
          <a:ln w="28575">
            <a:solidFill>
              <a:srgbClr val="004B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3826276" y="2590208"/>
            <a:ext cx="939214" cy="123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826276" y="4487905"/>
            <a:ext cx="914400" cy="137135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Outline of Topics</a:t>
            </a:r>
          </a:p>
        </p:txBody>
      </p:sp>
      <p:sp>
        <p:nvSpPr>
          <p:cNvPr id="2" name="Content Placeholder 1"/>
          <p:cNvSpPr>
            <a:spLocks noGrp="1"/>
          </p:cNvSpPr>
          <p:nvPr>
            <p:ph sz="half" idx="1"/>
          </p:nvPr>
        </p:nvSpPr>
        <p:spPr/>
        <p:txBody>
          <a:bodyPr>
            <a:normAutofit/>
          </a:bodyPr>
          <a:lstStyle/>
          <a:p>
            <a:r>
              <a:rPr lang="en-US" dirty="0"/>
              <a:t>Introduction</a:t>
            </a:r>
          </a:p>
          <a:p>
            <a:pPr lvl="1"/>
            <a:r>
              <a:rPr lang="en-US" dirty="0"/>
              <a:t>High-rate Structural Health Monitoring</a:t>
            </a:r>
          </a:p>
          <a:p>
            <a:pPr lvl="2"/>
            <a:r>
              <a:rPr lang="en-US" dirty="0"/>
              <a:t>High-rate dynamics</a:t>
            </a:r>
          </a:p>
          <a:p>
            <a:pPr lvl="2"/>
            <a:r>
              <a:rPr lang="en-US" dirty="0"/>
              <a:t>Drop testing</a:t>
            </a:r>
          </a:p>
          <a:p>
            <a:pPr lvl="1"/>
            <a:r>
              <a:rPr lang="en-US" dirty="0"/>
              <a:t>Kriging</a:t>
            </a:r>
          </a:p>
          <a:p>
            <a:r>
              <a:rPr lang="en-US" dirty="0"/>
              <a:t>Methodology</a:t>
            </a:r>
          </a:p>
          <a:p>
            <a:pPr lvl="1"/>
            <a:r>
              <a:rPr lang="en-US" dirty="0"/>
              <a:t>Experimental setup</a:t>
            </a:r>
          </a:p>
          <a:p>
            <a:pPr lvl="2"/>
            <a:r>
              <a:rPr lang="en-US" dirty="0"/>
              <a:t>Specific drop testing</a:t>
            </a:r>
          </a:p>
          <a:p>
            <a:pPr lvl="2"/>
            <a:r>
              <a:rPr lang="en-US" dirty="0"/>
              <a:t>Intentional failure mechanisms</a:t>
            </a:r>
          </a:p>
          <a:p>
            <a:pPr lvl="1"/>
            <a:r>
              <a:rPr lang="en-US" dirty="0"/>
              <a:t>Kriging model</a:t>
            </a:r>
          </a:p>
          <a:p>
            <a:pPr lvl="1"/>
            <a:r>
              <a:rPr lang="en-US" dirty="0"/>
              <a:t>Optimization loop</a:t>
            </a:r>
          </a:p>
          <a:p>
            <a:r>
              <a:rPr lang="en-US" dirty="0"/>
              <a:t>Results</a:t>
            </a:r>
          </a:p>
          <a:p>
            <a:r>
              <a:rPr lang="en-US" dirty="0"/>
              <a:t>Conclusions</a:t>
            </a:r>
          </a:p>
        </p:txBody>
      </p:sp>
    </p:spTree>
    <p:extLst>
      <p:ext uri="{BB962C8B-B14F-4D97-AF65-F5344CB8AC3E}">
        <p14:creationId xmlns:p14="http://schemas.microsoft.com/office/powerpoint/2010/main" val="612637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Optimization Loop</a:t>
            </a:r>
          </a:p>
        </p:txBody>
      </p:sp>
      <p:sp>
        <p:nvSpPr>
          <p:cNvPr id="2" name="Content Placeholder 1"/>
          <p:cNvSpPr>
            <a:spLocks noGrp="1"/>
          </p:cNvSpPr>
          <p:nvPr>
            <p:ph sz="half" idx="1"/>
          </p:nvPr>
        </p:nvSpPr>
        <p:spPr>
          <a:xfrm>
            <a:off x="838200" y="1335417"/>
            <a:ext cx="8998258" cy="5020936"/>
          </a:xfrm>
        </p:spPr>
        <p:txBody>
          <a:bodyPr/>
          <a:lstStyle/>
          <a:p>
            <a:r>
              <a:rPr lang="en-US" dirty="0"/>
              <a:t>Utilizing the ability to manipulate the drop tower to hit at different “conditions” and the suggestion for future points from the Kriging model, we can loop around to get more datapoints to build the model up</a:t>
            </a:r>
          </a:p>
          <a:p>
            <a:r>
              <a:rPr lang="en-US" dirty="0"/>
              <a:t>A sufficient model could be deployed on the edge to quickly estimate impacts to damage after an impact occurs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13" y="2720815"/>
            <a:ext cx="8351354" cy="3635538"/>
          </a:xfrm>
          <a:prstGeom prst="rect">
            <a:avLst/>
          </a:prstGeom>
        </p:spPr>
      </p:pic>
      <p:pic>
        <p:nvPicPr>
          <p:cNvPr id="7" name="Picture 6" descr="A black background with a black rectangle&#10;&#10;AI-generated content may be incorrect.">
            <a:extLst>
              <a:ext uri="{FF2B5EF4-FFF2-40B4-BE49-F238E27FC236}">
                <a16:creationId xmlns:a16="http://schemas.microsoft.com/office/drawing/2014/main" id="{FAC16C62-83A8-8E22-FD0C-81E6CBB011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9554" y="1335417"/>
            <a:ext cx="2758114" cy="4412982"/>
          </a:xfrm>
          <a:prstGeom prst="rect">
            <a:avLst/>
          </a:prstGeom>
        </p:spPr>
      </p:pic>
    </p:spTree>
    <p:extLst>
      <p:ext uri="{BB962C8B-B14F-4D97-AF65-F5344CB8AC3E}">
        <p14:creationId xmlns:p14="http://schemas.microsoft.com/office/powerpoint/2010/main" val="1011375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2961123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206" y="3461830"/>
            <a:ext cx="4991794" cy="2667044"/>
          </a:xfrm>
          <a:prstGeom prst="rect">
            <a:avLst/>
          </a:prstGeom>
        </p:spPr>
      </p:pic>
      <p:sp>
        <p:nvSpPr>
          <p:cNvPr id="3" name="Title 2"/>
          <p:cNvSpPr>
            <a:spLocks noGrp="1"/>
          </p:cNvSpPr>
          <p:nvPr>
            <p:ph type="title"/>
          </p:nvPr>
        </p:nvSpPr>
        <p:spPr/>
        <p:txBody>
          <a:bodyPr>
            <a:normAutofit/>
          </a:bodyPr>
          <a:lstStyle/>
          <a:p>
            <a:r>
              <a:rPr lang="en-US" sz="3200" dirty="0"/>
              <a:t>Conclusions</a:t>
            </a:r>
          </a:p>
        </p:txBody>
      </p:sp>
      <p:sp>
        <p:nvSpPr>
          <p:cNvPr id="2" name="Content Placeholder 1"/>
          <p:cNvSpPr>
            <a:spLocks noGrp="1"/>
          </p:cNvSpPr>
          <p:nvPr>
            <p:ph sz="half" idx="1"/>
          </p:nvPr>
        </p:nvSpPr>
        <p:spPr>
          <a:xfrm>
            <a:off x="838200" y="1335417"/>
            <a:ext cx="6761085" cy="5020936"/>
          </a:xfrm>
        </p:spPr>
        <p:txBody>
          <a:bodyPr/>
          <a:lstStyle/>
          <a:p>
            <a:r>
              <a:rPr lang="en-US" dirty="0"/>
              <a:t>Solder joint quality plays an important role in the ability of the component to handle shock</a:t>
            </a:r>
          </a:p>
          <a:p>
            <a:pPr lvl="1"/>
            <a:r>
              <a:rPr lang="en-US" dirty="0"/>
              <a:t>Possibly equal or more important than the amount of solder</a:t>
            </a:r>
          </a:p>
          <a:p>
            <a:r>
              <a:rPr lang="en-US" dirty="0"/>
              <a:t>If a kriging model can be perfected, the finished model could be deployed onto a HR-SHM enabled device</a:t>
            </a:r>
          </a:p>
          <a:p>
            <a:pPr lvl="1"/>
            <a:r>
              <a:rPr lang="en-US" dirty="0"/>
              <a:t>Faster “impacts-to-failure” calculations also means faster decision-making</a:t>
            </a:r>
          </a:p>
          <a:p>
            <a:r>
              <a:rPr lang="en-US" dirty="0"/>
              <a:t>Modal frequencies in the board are noticeably different after a resistor detachment</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54" y="4206602"/>
            <a:ext cx="3151456" cy="177269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1648" y="4206602"/>
            <a:ext cx="3151456" cy="177269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7603" y="1194112"/>
            <a:ext cx="3957000" cy="2225812"/>
          </a:xfrm>
          <a:prstGeom prst="rect">
            <a:avLst/>
          </a:prstGeom>
        </p:spPr>
      </p:pic>
    </p:spTree>
    <p:extLst>
      <p:ext uri="{BB962C8B-B14F-4D97-AF65-F5344CB8AC3E}">
        <p14:creationId xmlns:p14="http://schemas.microsoft.com/office/powerpoint/2010/main" val="91911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Future Work</a:t>
            </a:r>
          </a:p>
        </p:txBody>
      </p:sp>
      <p:sp>
        <p:nvSpPr>
          <p:cNvPr id="2" name="Content Placeholder 1"/>
          <p:cNvSpPr>
            <a:spLocks noGrp="1"/>
          </p:cNvSpPr>
          <p:nvPr>
            <p:ph sz="half" idx="1"/>
          </p:nvPr>
        </p:nvSpPr>
        <p:spPr/>
        <p:txBody>
          <a:bodyPr/>
          <a:lstStyle/>
          <a:p>
            <a:r>
              <a:rPr lang="en-US" dirty="0"/>
              <a:t>Investigate the effectiveness of different methods of reflow soldering the component for consistency in solder joint quality</a:t>
            </a:r>
          </a:p>
          <a:p>
            <a:r>
              <a:rPr lang="en-US" dirty="0"/>
              <a:t>Add to the dataset with hit locations from the drop tower at the University of South Carolina</a:t>
            </a:r>
          </a:p>
          <a:p>
            <a:r>
              <a:rPr lang="en-US" dirty="0"/>
              <a:t>Fusion of high-speed dynamic data with model-based data</a:t>
            </a:r>
          </a:p>
          <a:p>
            <a:r>
              <a:rPr lang="en-US" dirty="0"/>
              <a:t>Implement computing and decision-making on-the-edge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67" y="3173945"/>
            <a:ext cx="5657612" cy="318240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3546" y="2507881"/>
            <a:ext cx="5131296" cy="3848472"/>
          </a:xfrm>
          <a:prstGeom prst="rect">
            <a:avLst/>
          </a:prstGeom>
        </p:spPr>
      </p:pic>
    </p:spTree>
    <p:extLst>
      <p:ext uri="{BB962C8B-B14F-4D97-AF65-F5344CB8AC3E}">
        <p14:creationId xmlns:p14="http://schemas.microsoft.com/office/powerpoint/2010/main" val="353277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Acknowledgements</a:t>
            </a:r>
          </a:p>
        </p:txBody>
      </p:sp>
      <p:sp>
        <p:nvSpPr>
          <p:cNvPr id="2" name="Content Placeholder 1"/>
          <p:cNvSpPr>
            <a:spLocks noGrp="1"/>
          </p:cNvSpPr>
          <p:nvPr>
            <p:ph sz="half" idx="1"/>
          </p:nvPr>
        </p:nvSpPr>
        <p:spPr/>
        <p:txBody>
          <a:bodyPr/>
          <a:lstStyle/>
          <a:p>
            <a:r>
              <a:rPr lang="en-US" dirty="0"/>
              <a:t>FY24 AFRL/RW Chief Scientist Innovative Research Fund “Munition Health Monitoring during Maritime Engagements”</a:t>
            </a:r>
          </a:p>
          <a:p>
            <a:r>
              <a:rPr lang="en-US" dirty="0"/>
              <a:t>FY25 AFOSR LRIR 25RWCOR006 “Convergence in High-rate Structural Health Monitoring and Prognostics for Millisecond Decisions”</a:t>
            </a:r>
          </a:p>
        </p:txBody>
      </p:sp>
    </p:spTree>
    <p:extLst>
      <p:ext uri="{BB962C8B-B14F-4D97-AF65-F5344CB8AC3E}">
        <p14:creationId xmlns:p14="http://schemas.microsoft.com/office/powerpoint/2010/main" val="3954360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References</a:t>
            </a:r>
          </a:p>
        </p:txBody>
      </p:sp>
      <p:sp>
        <p:nvSpPr>
          <p:cNvPr id="2" name="Content Placeholder 1"/>
          <p:cNvSpPr>
            <a:spLocks noGrp="1"/>
          </p:cNvSpPr>
          <p:nvPr>
            <p:ph sz="half" idx="1"/>
          </p:nvPr>
        </p:nvSpPr>
        <p:spPr/>
        <p:txBody>
          <a:bodyPr/>
          <a:lstStyle/>
          <a:p>
            <a:pPr marL="0" indent="-457200">
              <a:buNone/>
            </a:pPr>
            <a:r>
              <a:rPr lang="en-US" dirty="0"/>
              <a:t>[1] 	R. </a:t>
            </a:r>
            <a:r>
              <a:rPr lang="en-US" dirty="0" err="1"/>
              <a:t>Yount</a:t>
            </a:r>
            <a:r>
              <a:rPr lang="en-US" dirty="0"/>
              <a:t>, T. Roberts, J. Dodson, A. Moura, and A. R. J. Downey, “Experimental Analysis to Enable Low-	Latency Structural Health Monitoring for Electronics in High-Rate Dynamic Environments,” in </a:t>
            </a:r>
            <a:r>
              <a:rPr lang="en-US" i="1" dirty="0"/>
              <a:t>Data 	Science in Engineering Vol. 11</a:t>
            </a:r>
            <a:r>
              <a:rPr lang="en-US" dirty="0"/>
              <a:t>, Cham: Springer Nature Switzerland, 2025.</a:t>
            </a:r>
          </a:p>
          <a:p>
            <a:pPr marL="0" indent="-457200">
              <a:buNone/>
            </a:pPr>
            <a:r>
              <a:rPr lang="en-US" dirty="0"/>
              <a:t>[2]	J. Dodson, A. Downey, and S. </a:t>
            </a:r>
            <a:r>
              <a:rPr lang="en-US" dirty="0" err="1"/>
              <a:t>Laflamme</a:t>
            </a:r>
            <a:r>
              <a:rPr lang="en-US" dirty="0"/>
              <a:t>, “High-rate Structural Health Monitoring: Part-I Introduction &amp; 	Data,” in </a:t>
            </a:r>
            <a:r>
              <a:rPr lang="en-US" i="1" dirty="0"/>
              <a:t>IMAC 41</a:t>
            </a:r>
            <a:r>
              <a:rPr lang="en-US" dirty="0"/>
              <a:t>, Feb. 2023.</a:t>
            </a:r>
          </a:p>
          <a:p>
            <a:pPr marL="0" indent="-457200">
              <a:buNone/>
            </a:pPr>
            <a:r>
              <a:rPr lang="en-US" dirty="0"/>
              <a:t>[3]	Dodson, J. et al. (2022). High-Rate Structural Health Monitoring and Prognostics: An Overview. In: 	</a:t>
            </a:r>
            <a:r>
              <a:rPr lang="en-US" dirty="0" err="1"/>
              <a:t>Madarshahian</a:t>
            </a:r>
            <a:r>
              <a:rPr lang="en-US" dirty="0"/>
              <a:t>, R., </a:t>
            </a:r>
            <a:r>
              <a:rPr lang="en-US" dirty="0" err="1"/>
              <a:t>Hemez</a:t>
            </a:r>
            <a:r>
              <a:rPr lang="en-US" dirty="0"/>
              <a:t>, F. (</a:t>
            </a:r>
            <a:r>
              <a:rPr lang="en-US" dirty="0" err="1"/>
              <a:t>eds</a:t>
            </a:r>
            <a:r>
              <a:rPr lang="en-US" dirty="0"/>
              <a:t>) Data Science in Engineering, Volume 9. Conference Proceedings of 	the Society for Experimental Mechanics Series. Springer, Cham. https://doi.org/10.1007/978-3-030-	76004-5_23</a:t>
            </a:r>
          </a:p>
        </p:txBody>
      </p:sp>
    </p:spTree>
    <p:extLst>
      <p:ext uri="{BB962C8B-B14F-4D97-AF65-F5344CB8AC3E}">
        <p14:creationId xmlns:p14="http://schemas.microsoft.com/office/powerpoint/2010/main" val="1580309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Appendix</a:t>
            </a:r>
          </a:p>
        </p:txBody>
      </p:sp>
    </p:spTree>
    <p:extLst>
      <p:ext uri="{BB962C8B-B14F-4D97-AF65-F5344CB8AC3E}">
        <p14:creationId xmlns:p14="http://schemas.microsoft.com/office/powerpoint/2010/main" val="353269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Set 1</a:t>
            </a:r>
          </a:p>
        </p:txBody>
      </p:sp>
    </p:spTree>
    <p:extLst>
      <p:ext uri="{BB962C8B-B14F-4D97-AF65-F5344CB8AC3E}">
        <p14:creationId xmlns:p14="http://schemas.microsoft.com/office/powerpoint/2010/main" val="3243302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m014_8KG</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6090" y="1330137"/>
            <a:ext cx="6251770" cy="4688826"/>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146" y="1330137"/>
            <a:ext cx="6251770" cy="4688826"/>
          </a:xfrm>
          <a:prstGeom prst="rect">
            <a:avLst/>
          </a:prstGeom>
        </p:spPr>
      </p:pic>
    </p:spTree>
    <p:extLst>
      <p:ext uri="{BB962C8B-B14F-4D97-AF65-F5344CB8AC3E}">
        <p14:creationId xmlns:p14="http://schemas.microsoft.com/office/powerpoint/2010/main" val="459913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m014_p5KG</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133" y="1492488"/>
            <a:ext cx="5900144" cy="4425108"/>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332" y="1492488"/>
            <a:ext cx="5900144" cy="4425108"/>
          </a:xfrm>
          <a:prstGeom prst="rect">
            <a:avLst/>
          </a:prstGeom>
        </p:spPr>
      </p:pic>
    </p:spTree>
    <p:extLst>
      <p:ext uri="{BB962C8B-B14F-4D97-AF65-F5344CB8AC3E}">
        <p14:creationId xmlns:p14="http://schemas.microsoft.com/office/powerpoint/2010/main" val="881278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4222187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m014_p10KG</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4026" y="1335333"/>
            <a:ext cx="6157552" cy="4618164"/>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9891" y="1335333"/>
            <a:ext cx="6157552" cy="4618164"/>
          </a:xfrm>
          <a:prstGeom prst="rect">
            <a:avLst/>
          </a:prstGeom>
        </p:spPr>
      </p:pic>
    </p:spTree>
    <p:extLst>
      <p:ext uri="{BB962C8B-B14F-4D97-AF65-F5344CB8AC3E}">
        <p14:creationId xmlns:p14="http://schemas.microsoft.com/office/powerpoint/2010/main" val="240267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m018_9KG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76" y="1508385"/>
            <a:ext cx="5893524" cy="442014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764" y="1508385"/>
            <a:ext cx="5893524" cy="4420142"/>
          </a:xfrm>
          <a:prstGeom prst="rect">
            <a:avLst/>
          </a:prstGeom>
        </p:spPr>
      </p:pic>
    </p:spTree>
    <p:extLst>
      <p:ext uri="{BB962C8B-B14F-4D97-AF65-F5344CB8AC3E}">
        <p14:creationId xmlns:p14="http://schemas.microsoft.com/office/powerpoint/2010/main" val="2638850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m018_p10KG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24" y="1469665"/>
            <a:ext cx="5996776" cy="449758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02" y="1469665"/>
            <a:ext cx="5996776" cy="4497582"/>
          </a:xfrm>
          <a:prstGeom prst="rect">
            <a:avLst/>
          </a:prstGeom>
        </p:spPr>
      </p:pic>
    </p:spTree>
    <p:extLst>
      <p:ext uri="{BB962C8B-B14F-4D97-AF65-F5344CB8AC3E}">
        <p14:creationId xmlns:p14="http://schemas.microsoft.com/office/powerpoint/2010/main" val="1253441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m116_p5KG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8" y="1452066"/>
            <a:ext cx="6065102" cy="45488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095" y="1452066"/>
            <a:ext cx="6065102" cy="4548826"/>
          </a:xfrm>
          <a:prstGeom prst="rect">
            <a:avLst/>
          </a:prstGeom>
        </p:spPr>
      </p:pic>
    </p:spTree>
    <p:extLst>
      <p:ext uri="{BB962C8B-B14F-4D97-AF65-F5344CB8AC3E}">
        <p14:creationId xmlns:p14="http://schemas.microsoft.com/office/powerpoint/2010/main" val="76231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m116_p8KG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58" y="1438046"/>
            <a:ext cx="6081094" cy="45608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411" y="1438046"/>
            <a:ext cx="6081094" cy="4560820"/>
          </a:xfrm>
          <a:prstGeom prst="rect">
            <a:avLst/>
          </a:prstGeom>
        </p:spPr>
      </p:pic>
    </p:spTree>
    <p:extLst>
      <p:ext uri="{BB962C8B-B14F-4D97-AF65-F5344CB8AC3E}">
        <p14:creationId xmlns:p14="http://schemas.microsoft.com/office/powerpoint/2010/main" val="2524500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m116_p12KG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35" y="1465741"/>
            <a:ext cx="5792876" cy="43446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859" y="1465741"/>
            <a:ext cx="5792876" cy="4344656"/>
          </a:xfrm>
          <a:prstGeom prst="rect">
            <a:avLst/>
          </a:prstGeom>
        </p:spPr>
      </p:pic>
    </p:spTree>
    <p:extLst>
      <p:ext uri="{BB962C8B-B14F-4D97-AF65-F5344CB8AC3E}">
        <p14:creationId xmlns:p14="http://schemas.microsoft.com/office/powerpoint/2010/main" val="2075860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m116_p15KG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45" y="1423003"/>
            <a:ext cx="6121208" cy="45909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524" y="1423003"/>
            <a:ext cx="6121208" cy="4590906"/>
          </a:xfrm>
          <a:prstGeom prst="rect">
            <a:avLst/>
          </a:prstGeom>
        </p:spPr>
      </p:pic>
    </p:spTree>
    <p:extLst>
      <p:ext uri="{BB962C8B-B14F-4D97-AF65-F5344CB8AC3E}">
        <p14:creationId xmlns:p14="http://schemas.microsoft.com/office/powerpoint/2010/main" val="1869463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1 – m018116_p6KG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4" y="1349867"/>
            <a:ext cx="6316238" cy="473717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567" y="1349867"/>
            <a:ext cx="6316238" cy="4737178"/>
          </a:xfrm>
          <a:prstGeom prst="rect">
            <a:avLst/>
          </a:prstGeom>
        </p:spPr>
      </p:pic>
    </p:spTree>
    <p:extLst>
      <p:ext uri="{BB962C8B-B14F-4D97-AF65-F5344CB8AC3E}">
        <p14:creationId xmlns:p14="http://schemas.microsoft.com/office/powerpoint/2010/main" val="1222655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Set 2</a:t>
            </a:r>
          </a:p>
        </p:txBody>
      </p:sp>
    </p:spTree>
    <p:extLst>
      <p:ext uri="{BB962C8B-B14F-4D97-AF65-F5344CB8AC3E}">
        <p14:creationId xmlns:p14="http://schemas.microsoft.com/office/powerpoint/2010/main" val="2563134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2 – m018x1_p6KG</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982871" y="1478239"/>
            <a:ext cx="5973914" cy="4480434"/>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34" y="1478239"/>
            <a:ext cx="5973914" cy="4480434"/>
          </a:xfrm>
          <a:prstGeom prst="rect">
            <a:avLst/>
          </a:prstGeom>
        </p:spPr>
      </p:pic>
    </p:spTree>
    <p:extLst>
      <p:ext uri="{BB962C8B-B14F-4D97-AF65-F5344CB8AC3E}">
        <p14:creationId xmlns:p14="http://schemas.microsoft.com/office/powerpoint/2010/main" val="1294229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High-Rate Dynamics</a:t>
            </a:r>
          </a:p>
        </p:txBody>
      </p:sp>
      <p:sp>
        <p:nvSpPr>
          <p:cNvPr id="2" name="Content Placeholder 1"/>
          <p:cNvSpPr>
            <a:spLocks noGrp="1"/>
          </p:cNvSpPr>
          <p:nvPr>
            <p:ph sz="half" idx="1"/>
          </p:nvPr>
        </p:nvSpPr>
        <p:spPr>
          <a:xfrm>
            <a:off x="860396" y="1335417"/>
            <a:ext cx="6342624" cy="5020936"/>
          </a:xfrm>
        </p:spPr>
        <p:txBody>
          <a:bodyPr>
            <a:normAutofit/>
          </a:bodyPr>
          <a:lstStyle/>
          <a:p>
            <a:pPr>
              <a:spcBef>
                <a:spcPts val="600"/>
              </a:spcBef>
            </a:pPr>
            <a:r>
              <a:rPr lang="en-US" sz="1800" dirty="0"/>
              <a:t>A dynamic response with</a:t>
            </a:r>
          </a:p>
          <a:p>
            <a:pPr lvl="1">
              <a:spcBef>
                <a:spcPts val="600"/>
              </a:spcBef>
            </a:pPr>
            <a:r>
              <a:rPr lang="en-US" sz="1800" b="1" dirty="0"/>
              <a:t>High-rate</a:t>
            </a:r>
            <a:r>
              <a:rPr lang="en-US" sz="1800" dirty="0"/>
              <a:t> (on the order of &lt; 100 </a:t>
            </a:r>
            <a:r>
              <a:rPr lang="en-US" sz="1800" dirty="0" err="1"/>
              <a:t>ms</a:t>
            </a:r>
            <a:r>
              <a:rPr lang="en-US" sz="1800" dirty="0"/>
              <a:t>)</a:t>
            </a:r>
          </a:p>
          <a:p>
            <a:pPr lvl="1">
              <a:spcBef>
                <a:spcPts val="600"/>
              </a:spcBef>
            </a:pPr>
            <a:r>
              <a:rPr lang="en-US" sz="1800" b="1" dirty="0"/>
              <a:t>High-amplitude</a:t>
            </a:r>
            <a:r>
              <a:rPr lang="en-US" sz="1800" dirty="0"/>
              <a:t> (acceleration &gt; 100 </a:t>
            </a:r>
            <a:r>
              <a:rPr lang="en-US" sz="1800" dirty="0" err="1"/>
              <a:t>g</a:t>
            </a:r>
            <a:r>
              <a:rPr lang="en-US" sz="1800" baseline="-25000" dirty="0" err="1"/>
              <a:t>n</a:t>
            </a:r>
            <a:r>
              <a:rPr lang="en-US" sz="1800" dirty="0"/>
              <a:t>)</a:t>
            </a:r>
          </a:p>
          <a:p>
            <a:pPr>
              <a:spcBef>
                <a:spcPts val="600"/>
              </a:spcBef>
            </a:pPr>
            <a:r>
              <a:rPr lang="en-US" sz="1800" dirty="0"/>
              <a:t>Induces transient states in system, exciting system frequencies</a:t>
            </a:r>
          </a:p>
          <a:p>
            <a:pPr>
              <a:spcBef>
                <a:spcPts val="600"/>
              </a:spcBef>
            </a:pPr>
            <a:r>
              <a:rPr lang="en-US" sz="1800" dirty="0"/>
              <a:t>Can lead to unpredictable responses in structural integrity of components</a:t>
            </a:r>
          </a:p>
          <a:p>
            <a:endParaRPr lang="en-US" dirty="0"/>
          </a:p>
        </p:txBody>
      </p:sp>
      <p:pic>
        <p:nvPicPr>
          <p:cNvPr id="6" name="Picture 2" descr="http://cdn.thedailybeast.com/content/dailybeast/articles/2012/04/18/oklahoma-city-bombing-s-unanswered-questions-in-new-book/jcr:content/image.crop.800.500.jpg/44494648.cached.jpg">
            <a:extLst>
              <a:ext uri="{FF2B5EF4-FFF2-40B4-BE49-F238E27FC236}">
                <a16:creationId xmlns:a16="http://schemas.microsoft.com/office/drawing/2014/main" id="{80EE5CC7-99FE-336D-BCFA-F2FCC84E8FE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475" t="6491" r="10999" b="10308"/>
          <a:stretch/>
        </p:blipFill>
        <p:spPr bwMode="auto">
          <a:xfrm>
            <a:off x="3808357" y="4080340"/>
            <a:ext cx="2287643" cy="1554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BFBE30-6FAA-648D-255A-26638ADA9A0E}"/>
              </a:ext>
            </a:extLst>
          </p:cNvPr>
          <p:cNvSpPr txBox="1"/>
          <p:nvPr/>
        </p:nvSpPr>
        <p:spPr>
          <a:xfrm>
            <a:off x="3611048" y="5673623"/>
            <a:ext cx="2844536"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Blast against civil structures</a:t>
            </a:r>
          </a:p>
        </p:txBody>
      </p:sp>
      <p:pic>
        <p:nvPicPr>
          <p:cNvPr id="9" name="Picture 1" descr="C:\Users\Master\Desktop\Ph.D\Spring 2016\CE 549\Midterm\hypersonicplanes.png">
            <a:extLst>
              <a:ext uri="{FF2B5EF4-FFF2-40B4-BE49-F238E27FC236}">
                <a16:creationId xmlns:a16="http://schemas.microsoft.com/office/drawing/2014/main" id="{E145D778-94FA-9F29-5AAD-17936BD5458B}"/>
              </a:ext>
            </a:extLst>
          </p:cNvPr>
          <p:cNvPicPr>
            <a:picLocks noChangeAspect="1" noChangeArrowheads="1"/>
          </p:cNvPicPr>
          <p:nvPr/>
        </p:nvPicPr>
        <p:blipFill>
          <a:blip r:embed="rId4" cstate="print"/>
          <a:srcRect/>
          <a:stretch>
            <a:fillRect/>
          </a:stretch>
        </p:blipFill>
        <p:spPr bwMode="auto">
          <a:xfrm>
            <a:off x="453902" y="4086006"/>
            <a:ext cx="2994871" cy="1554480"/>
          </a:xfrm>
          <a:prstGeom prst="rect">
            <a:avLst/>
          </a:prstGeom>
          <a:noFill/>
        </p:spPr>
      </p:pic>
      <p:pic>
        <p:nvPicPr>
          <p:cNvPr id="10" name="Picture 4" descr="Image result">
            <a:extLst>
              <a:ext uri="{FF2B5EF4-FFF2-40B4-BE49-F238E27FC236}">
                <a16:creationId xmlns:a16="http://schemas.microsoft.com/office/drawing/2014/main" id="{5E5703FB-75D2-51F7-86FD-361D7F3137F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14" r="8927"/>
          <a:stretch/>
        </p:blipFill>
        <p:spPr bwMode="auto">
          <a:xfrm>
            <a:off x="6455584" y="4074674"/>
            <a:ext cx="2098041" cy="15544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BF3187-C6DA-8663-3FCE-8B8D375B604D}"/>
              </a:ext>
            </a:extLst>
          </p:cNvPr>
          <p:cNvSpPr txBox="1"/>
          <p:nvPr/>
        </p:nvSpPr>
        <p:spPr>
          <a:xfrm>
            <a:off x="5822206" y="5692873"/>
            <a:ext cx="336479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Automotive impact and crashes</a:t>
            </a:r>
          </a:p>
        </p:txBody>
      </p:sp>
      <p:sp>
        <p:nvSpPr>
          <p:cNvPr id="13" name="TextBox 12">
            <a:extLst>
              <a:ext uri="{FF2B5EF4-FFF2-40B4-BE49-F238E27FC236}">
                <a16:creationId xmlns:a16="http://schemas.microsoft.com/office/drawing/2014/main" id="{A5BFEC5B-B51B-ADE6-9468-B76A99A50EE3}"/>
              </a:ext>
            </a:extLst>
          </p:cNvPr>
          <p:cNvSpPr txBox="1"/>
          <p:nvPr/>
        </p:nvSpPr>
        <p:spPr>
          <a:xfrm>
            <a:off x="301743" y="5649153"/>
            <a:ext cx="3386822"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High Speed aircraft and airframes</a:t>
            </a:r>
          </a:p>
        </p:txBody>
      </p:sp>
      <p:pic>
        <p:nvPicPr>
          <p:cNvPr id="15" name="Picture 14" descr="aircraft struck by lightning2">
            <a:extLst>
              <a:ext uri="{FF2B5EF4-FFF2-40B4-BE49-F238E27FC236}">
                <a16:creationId xmlns:a16="http://schemas.microsoft.com/office/drawing/2014/main" id="{63655D68-899F-7CC1-1402-24A590974BA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61" t="4305" r="8817" b="10165"/>
          <a:stretch/>
        </p:blipFill>
        <p:spPr bwMode="auto">
          <a:xfrm>
            <a:off x="8957059" y="4095353"/>
            <a:ext cx="2734129" cy="1554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9F7AF42-8282-EB0C-1069-4ADF36B5F324}"/>
              </a:ext>
            </a:extLst>
          </p:cNvPr>
          <p:cNvSpPr txBox="1"/>
          <p:nvPr/>
        </p:nvSpPr>
        <p:spPr>
          <a:xfrm>
            <a:off x="8857834" y="5669083"/>
            <a:ext cx="2856459"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Lightning Strikes on aircraft</a:t>
            </a:r>
          </a:p>
        </p:txBody>
      </p:sp>
    </p:spTree>
    <p:extLst>
      <p:ext uri="{BB962C8B-B14F-4D97-AF65-F5344CB8AC3E}">
        <p14:creationId xmlns:p14="http://schemas.microsoft.com/office/powerpoint/2010/main" val="1941620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2 – m018x1_p8KG</a:t>
            </a:r>
          </a:p>
        </p:txBody>
      </p:sp>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20249" y="1480185"/>
            <a:ext cx="5904330" cy="4428246"/>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0820" y="1480185"/>
            <a:ext cx="5904330" cy="4428246"/>
          </a:xfrm>
          <a:prstGeom prst="rect">
            <a:avLst/>
          </a:prstGeom>
        </p:spPr>
      </p:pic>
    </p:spTree>
    <p:extLst>
      <p:ext uri="{BB962C8B-B14F-4D97-AF65-F5344CB8AC3E}">
        <p14:creationId xmlns:p14="http://schemas.microsoft.com/office/powerpoint/2010/main" val="161416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2 – m018x1+T_p6KG</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56934" y="1375165"/>
            <a:ext cx="6030958" cy="4523218"/>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059" y="1375165"/>
            <a:ext cx="6030958" cy="4523218"/>
          </a:xfrm>
          <a:prstGeom prst="rect">
            <a:avLst/>
          </a:prstGeom>
        </p:spPr>
      </p:pic>
    </p:spTree>
    <p:extLst>
      <p:ext uri="{BB962C8B-B14F-4D97-AF65-F5344CB8AC3E}">
        <p14:creationId xmlns:p14="http://schemas.microsoft.com/office/powerpoint/2010/main" val="205444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2 – m018x1+T2_p5-5KG</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63494" y="1447057"/>
            <a:ext cx="6057066" cy="4542798"/>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472" y="1447057"/>
            <a:ext cx="6057066" cy="4542798"/>
          </a:xfrm>
          <a:prstGeom prst="rect">
            <a:avLst/>
          </a:prstGeom>
        </p:spPr>
      </p:pic>
    </p:spTree>
    <p:extLst>
      <p:ext uri="{BB962C8B-B14F-4D97-AF65-F5344CB8AC3E}">
        <p14:creationId xmlns:p14="http://schemas.microsoft.com/office/powerpoint/2010/main" val="1239407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2 – m018x1+T2_p5-5KG2</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1375" y="1495854"/>
            <a:ext cx="6141304" cy="4605978"/>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332" y="1495854"/>
            <a:ext cx="6141304" cy="4605978"/>
          </a:xfrm>
          <a:prstGeom prst="rect">
            <a:avLst/>
          </a:prstGeom>
        </p:spPr>
      </p:pic>
      <p:sp>
        <p:nvSpPr>
          <p:cNvPr id="9" name="TextBox 8"/>
          <p:cNvSpPr txBox="1"/>
          <p:nvPr/>
        </p:nvSpPr>
        <p:spPr>
          <a:xfrm>
            <a:off x="2532184" y="4652387"/>
            <a:ext cx="1529521" cy="369332"/>
          </a:xfrm>
          <a:prstGeom prst="rect">
            <a:avLst/>
          </a:prstGeom>
          <a:noFill/>
        </p:spPr>
        <p:txBody>
          <a:bodyPr wrap="none" rtlCol="0">
            <a:spAutoFit/>
          </a:bodyPr>
          <a:lstStyle/>
          <a:p>
            <a:r>
              <a:rPr lang="en-US" dirty="0"/>
              <a:t>No board data</a:t>
            </a:r>
          </a:p>
        </p:txBody>
      </p:sp>
    </p:spTree>
    <p:extLst>
      <p:ext uri="{BB962C8B-B14F-4D97-AF65-F5344CB8AC3E}">
        <p14:creationId xmlns:p14="http://schemas.microsoft.com/office/powerpoint/2010/main" val="1949035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2 – m018x1+T3_p5-5KG</a:t>
            </a:r>
          </a:p>
        </p:txBody>
      </p:sp>
      <p:sp>
        <p:nvSpPr>
          <p:cNvPr id="9" name="TextBox 8"/>
          <p:cNvSpPr txBox="1"/>
          <p:nvPr/>
        </p:nvSpPr>
        <p:spPr>
          <a:xfrm>
            <a:off x="2532184" y="4652387"/>
            <a:ext cx="1529521" cy="369332"/>
          </a:xfrm>
          <a:prstGeom prst="rect">
            <a:avLst/>
          </a:prstGeom>
          <a:noFill/>
        </p:spPr>
        <p:txBody>
          <a:bodyPr wrap="none" rtlCol="0">
            <a:spAutoFit/>
          </a:bodyPr>
          <a:lstStyle/>
          <a:p>
            <a:r>
              <a:rPr lang="en-US" dirty="0"/>
              <a:t>No board data</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6316" y="1521075"/>
            <a:ext cx="5859684" cy="4394762"/>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21075"/>
            <a:ext cx="5859684" cy="4394762"/>
          </a:xfrm>
          <a:prstGeom prst="rect">
            <a:avLst/>
          </a:prstGeom>
        </p:spPr>
      </p:pic>
    </p:spTree>
    <p:extLst>
      <p:ext uri="{BB962C8B-B14F-4D97-AF65-F5344CB8AC3E}">
        <p14:creationId xmlns:p14="http://schemas.microsoft.com/office/powerpoint/2010/main" val="1264602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2 – m116x2_p10KG</a:t>
            </a:r>
          </a:p>
        </p:txBody>
      </p:sp>
      <p:sp>
        <p:nvSpPr>
          <p:cNvPr id="9" name="TextBox 8"/>
          <p:cNvSpPr txBox="1"/>
          <p:nvPr/>
        </p:nvSpPr>
        <p:spPr>
          <a:xfrm>
            <a:off x="2532184" y="4652387"/>
            <a:ext cx="1529521" cy="369332"/>
          </a:xfrm>
          <a:prstGeom prst="rect">
            <a:avLst/>
          </a:prstGeom>
          <a:noFill/>
        </p:spPr>
        <p:txBody>
          <a:bodyPr wrap="none" rtlCol="0">
            <a:spAutoFit/>
          </a:bodyPr>
          <a:lstStyle/>
          <a:p>
            <a:r>
              <a:rPr lang="en-US" dirty="0"/>
              <a:t>No board data</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03787" y="1600852"/>
            <a:ext cx="5986314" cy="4489734"/>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0983" y="1600852"/>
            <a:ext cx="5986314" cy="4489734"/>
          </a:xfrm>
          <a:prstGeom prst="rect">
            <a:avLst/>
          </a:prstGeom>
        </p:spPr>
      </p:pic>
    </p:spTree>
    <p:extLst>
      <p:ext uri="{BB962C8B-B14F-4D97-AF65-F5344CB8AC3E}">
        <p14:creationId xmlns:p14="http://schemas.microsoft.com/office/powerpoint/2010/main" val="895991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Test Set 2 – m316x1_p6KG</a:t>
            </a:r>
          </a:p>
        </p:txBody>
      </p:sp>
      <p:sp>
        <p:nvSpPr>
          <p:cNvPr id="9" name="TextBox 8"/>
          <p:cNvSpPr txBox="1"/>
          <p:nvPr/>
        </p:nvSpPr>
        <p:spPr>
          <a:xfrm>
            <a:off x="2532184" y="4652387"/>
            <a:ext cx="1529521" cy="369332"/>
          </a:xfrm>
          <a:prstGeom prst="rect">
            <a:avLst/>
          </a:prstGeom>
          <a:noFill/>
        </p:spPr>
        <p:txBody>
          <a:bodyPr wrap="none" rtlCol="0">
            <a:spAutoFit/>
          </a:bodyPr>
          <a:lstStyle/>
          <a:p>
            <a:r>
              <a:rPr lang="en-US" dirty="0"/>
              <a:t>No board data</a:t>
            </a: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7756" y="1370626"/>
            <a:ext cx="5968724" cy="4476542"/>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028" y="1370626"/>
            <a:ext cx="5968724" cy="4476542"/>
          </a:xfrm>
          <a:prstGeom prst="rect">
            <a:avLst/>
          </a:prstGeom>
        </p:spPr>
      </p:pic>
    </p:spTree>
    <p:extLst>
      <p:ext uri="{BB962C8B-B14F-4D97-AF65-F5344CB8AC3E}">
        <p14:creationId xmlns:p14="http://schemas.microsoft.com/office/powerpoint/2010/main" val="3364932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Datapoints</a:t>
            </a:r>
            <a:endParaRPr lang="en-US" dirty="0"/>
          </a:p>
        </p:txBody>
      </p:sp>
    </p:spTree>
    <p:extLst>
      <p:ext uri="{BB962C8B-B14F-4D97-AF65-F5344CB8AC3E}">
        <p14:creationId xmlns:p14="http://schemas.microsoft.com/office/powerpoint/2010/main" val="3764631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err="1"/>
              <a:t>Datapoints</a:t>
            </a:r>
            <a:endParaRPr lang="en-US" sz="3200" dirty="0"/>
          </a:p>
        </p:txBody>
      </p:sp>
      <p:sp>
        <p:nvSpPr>
          <p:cNvPr id="5" name="TextBox 4"/>
          <p:cNvSpPr txBox="1"/>
          <p:nvPr/>
        </p:nvSpPr>
        <p:spPr>
          <a:xfrm>
            <a:off x="874203" y="1698172"/>
            <a:ext cx="2265364" cy="3139321"/>
          </a:xfrm>
          <a:prstGeom prst="rect">
            <a:avLst/>
          </a:prstGeom>
          <a:noFill/>
        </p:spPr>
        <p:txBody>
          <a:bodyPr wrap="none" rtlCol="0">
            <a:spAutoFit/>
          </a:bodyPr>
          <a:lstStyle/>
          <a:p>
            <a:r>
              <a:rPr lang="en-US" b="1" dirty="0" err="1"/>
              <a:t>Datapoints</a:t>
            </a:r>
            <a:r>
              <a:rPr lang="en-US" b="1" dirty="0"/>
              <a:t> 1</a:t>
            </a:r>
          </a:p>
          <a:p>
            <a:r>
              <a:rPr lang="pl-PL" dirty="0"/>
              <a:t>X	Y	Z</a:t>
            </a:r>
          </a:p>
          <a:p>
            <a:r>
              <a:rPr lang="pl-PL" dirty="0"/>
              <a:t>175.562	5.38749	65</a:t>
            </a:r>
          </a:p>
          <a:p>
            <a:r>
              <a:rPr lang="pl-PL" dirty="0"/>
              <a:t>99	12.211	2</a:t>
            </a:r>
          </a:p>
          <a:p>
            <a:r>
              <a:rPr lang="pl-PL" dirty="0"/>
              <a:t>329.89	5.402	19</a:t>
            </a:r>
          </a:p>
          <a:p>
            <a:r>
              <a:rPr lang="pl-PL" dirty="0"/>
              <a:t>218.02	10.466	1</a:t>
            </a:r>
          </a:p>
          <a:p>
            <a:r>
              <a:rPr lang="pl-PL" dirty="0"/>
              <a:t>132.23	7.692	2</a:t>
            </a:r>
          </a:p>
          <a:p>
            <a:r>
              <a:rPr lang="pl-PL" dirty="0"/>
              <a:t>144.5	10.254	4</a:t>
            </a:r>
          </a:p>
          <a:p>
            <a:r>
              <a:rPr lang="pl-PL" dirty="0"/>
              <a:t>186.8	9.788	1</a:t>
            </a:r>
          </a:p>
          <a:p>
            <a:r>
              <a:rPr lang="pl-PL" dirty="0"/>
              <a:t>251.7	8.162	3</a:t>
            </a:r>
          </a:p>
          <a:p>
            <a:r>
              <a:rPr lang="pl-PL" dirty="0"/>
              <a:t>205	9.364	1</a:t>
            </a:r>
            <a:endParaRPr lang="en-US" dirty="0"/>
          </a:p>
        </p:txBody>
      </p:sp>
      <p:sp>
        <p:nvSpPr>
          <p:cNvPr id="6" name="TextBox 5"/>
          <p:cNvSpPr txBox="1"/>
          <p:nvPr/>
        </p:nvSpPr>
        <p:spPr>
          <a:xfrm>
            <a:off x="3577210" y="1698172"/>
            <a:ext cx="2265364" cy="3416320"/>
          </a:xfrm>
          <a:prstGeom prst="rect">
            <a:avLst/>
          </a:prstGeom>
          <a:noFill/>
        </p:spPr>
        <p:txBody>
          <a:bodyPr wrap="none" rtlCol="0">
            <a:spAutoFit/>
          </a:bodyPr>
          <a:lstStyle/>
          <a:p>
            <a:r>
              <a:rPr lang="en-US" b="1" dirty="0" err="1"/>
              <a:t>Datapoints</a:t>
            </a:r>
            <a:r>
              <a:rPr lang="en-US" b="1" dirty="0"/>
              <a:t> 2</a:t>
            </a:r>
          </a:p>
          <a:p>
            <a:r>
              <a:rPr lang="pl-PL" dirty="0"/>
              <a:t>X	Y	Z</a:t>
            </a:r>
          </a:p>
          <a:p>
            <a:r>
              <a:rPr lang="pl-PL" dirty="0"/>
              <a:t>175.562	5.38749	65</a:t>
            </a:r>
          </a:p>
          <a:p>
            <a:r>
              <a:rPr lang="pl-PL" dirty="0"/>
              <a:t>99	12.211	2</a:t>
            </a:r>
          </a:p>
          <a:p>
            <a:r>
              <a:rPr lang="pl-PL" dirty="0"/>
              <a:t>329.89	5.402	19</a:t>
            </a:r>
          </a:p>
          <a:p>
            <a:r>
              <a:rPr lang="pl-PL" dirty="0"/>
              <a:t>218.02	10.466	1</a:t>
            </a:r>
          </a:p>
          <a:p>
            <a:r>
              <a:rPr lang="pl-PL" dirty="0"/>
              <a:t>132.23	7.692	2</a:t>
            </a:r>
          </a:p>
          <a:p>
            <a:r>
              <a:rPr lang="pl-PL" dirty="0"/>
              <a:t>144.5	10.254	4</a:t>
            </a:r>
          </a:p>
          <a:p>
            <a:r>
              <a:rPr lang="pl-PL" dirty="0"/>
              <a:t>186.8	9.788	1</a:t>
            </a:r>
          </a:p>
          <a:p>
            <a:r>
              <a:rPr lang="pl-PL" dirty="0"/>
              <a:t>251.7	8.162	3</a:t>
            </a:r>
          </a:p>
          <a:p>
            <a:r>
              <a:rPr lang="pl-PL" dirty="0"/>
              <a:t>205	9.364	1</a:t>
            </a:r>
          </a:p>
          <a:p>
            <a:r>
              <a:rPr lang="pl-PL" dirty="0"/>
              <a:t>164	10.26	1</a:t>
            </a:r>
            <a:endParaRPr lang="en-US" dirty="0"/>
          </a:p>
        </p:txBody>
      </p:sp>
      <p:sp>
        <p:nvSpPr>
          <p:cNvPr id="10" name="TextBox 9"/>
          <p:cNvSpPr txBox="1"/>
          <p:nvPr/>
        </p:nvSpPr>
        <p:spPr>
          <a:xfrm>
            <a:off x="6280217" y="1698172"/>
            <a:ext cx="2265364" cy="3416320"/>
          </a:xfrm>
          <a:prstGeom prst="rect">
            <a:avLst/>
          </a:prstGeom>
          <a:noFill/>
        </p:spPr>
        <p:txBody>
          <a:bodyPr wrap="none" rtlCol="0">
            <a:spAutoFit/>
          </a:bodyPr>
          <a:lstStyle/>
          <a:p>
            <a:r>
              <a:rPr lang="en-US" b="1" dirty="0" err="1"/>
              <a:t>Datapoints</a:t>
            </a:r>
            <a:r>
              <a:rPr lang="en-US" b="1" dirty="0"/>
              <a:t> 3</a:t>
            </a:r>
          </a:p>
          <a:p>
            <a:r>
              <a:rPr lang="pl-PL" dirty="0"/>
              <a:t>X	Y	Z</a:t>
            </a:r>
          </a:p>
          <a:p>
            <a:r>
              <a:rPr lang="pl-PL" dirty="0"/>
              <a:t>175.562	5.38749	65</a:t>
            </a:r>
          </a:p>
          <a:p>
            <a:r>
              <a:rPr lang="pl-PL" dirty="0"/>
              <a:t>99	12.211	2</a:t>
            </a:r>
          </a:p>
          <a:p>
            <a:r>
              <a:rPr lang="pl-PL" dirty="0"/>
              <a:t>329.89	5.402	19</a:t>
            </a:r>
          </a:p>
          <a:p>
            <a:r>
              <a:rPr lang="pl-PL" dirty="0"/>
              <a:t>218.02	10.466	1</a:t>
            </a:r>
          </a:p>
          <a:p>
            <a:r>
              <a:rPr lang="pl-PL" dirty="0"/>
              <a:t>132.23	7.692	2</a:t>
            </a:r>
          </a:p>
          <a:p>
            <a:r>
              <a:rPr lang="pl-PL" dirty="0"/>
              <a:t>186.8	9.788	1</a:t>
            </a:r>
          </a:p>
          <a:p>
            <a:r>
              <a:rPr lang="pl-PL" dirty="0"/>
              <a:t>251.7	8.162	3</a:t>
            </a:r>
          </a:p>
          <a:p>
            <a:r>
              <a:rPr lang="pl-PL" dirty="0"/>
              <a:t>205	9.364	1</a:t>
            </a:r>
          </a:p>
          <a:p>
            <a:r>
              <a:rPr lang="pl-PL" dirty="0"/>
              <a:t>164	10.26	1</a:t>
            </a:r>
          </a:p>
          <a:p>
            <a:r>
              <a:rPr lang="pl-PL" dirty="0"/>
              <a:t>185.3	8.8582	3</a:t>
            </a:r>
            <a:endParaRPr lang="en-US" dirty="0"/>
          </a:p>
        </p:txBody>
      </p:sp>
      <p:sp>
        <p:nvSpPr>
          <p:cNvPr id="11" name="TextBox 10"/>
          <p:cNvSpPr txBox="1"/>
          <p:nvPr/>
        </p:nvSpPr>
        <p:spPr>
          <a:xfrm>
            <a:off x="8983224" y="1698172"/>
            <a:ext cx="2265364" cy="3693319"/>
          </a:xfrm>
          <a:prstGeom prst="rect">
            <a:avLst/>
          </a:prstGeom>
          <a:noFill/>
        </p:spPr>
        <p:txBody>
          <a:bodyPr wrap="none" rtlCol="0">
            <a:spAutoFit/>
          </a:bodyPr>
          <a:lstStyle/>
          <a:p>
            <a:r>
              <a:rPr lang="en-US" b="1" dirty="0" err="1"/>
              <a:t>Datapoints</a:t>
            </a:r>
            <a:r>
              <a:rPr lang="en-US" b="1" dirty="0"/>
              <a:t> 4</a:t>
            </a:r>
          </a:p>
          <a:p>
            <a:r>
              <a:rPr lang="pl-PL" dirty="0"/>
              <a:t>X	Y	Z</a:t>
            </a:r>
          </a:p>
          <a:p>
            <a:r>
              <a:rPr lang="pl-PL" dirty="0"/>
              <a:t>175.562	5.38749	65</a:t>
            </a:r>
          </a:p>
          <a:p>
            <a:r>
              <a:rPr lang="pl-PL" dirty="0"/>
              <a:t>99	12.211	2</a:t>
            </a:r>
          </a:p>
          <a:p>
            <a:r>
              <a:rPr lang="pl-PL" dirty="0"/>
              <a:t>329.89	5.402	19</a:t>
            </a:r>
          </a:p>
          <a:p>
            <a:r>
              <a:rPr lang="pl-PL" dirty="0"/>
              <a:t>218.02	10.466	1</a:t>
            </a:r>
          </a:p>
          <a:p>
            <a:r>
              <a:rPr lang="pl-PL" dirty="0"/>
              <a:t>132.23	7.692	2</a:t>
            </a:r>
          </a:p>
          <a:p>
            <a:r>
              <a:rPr lang="pl-PL" dirty="0"/>
              <a:t>324.07	6.235	8</a:t>
            </a:r>
          </a:p>
          <a:p>
            <a:r>
              <a:rPr lang="pl-PL" dirty="0"/>
              <a:t>186.8	9.788	1</a:t>
            </a:r>
          </a:p>
          <a:p>
            <a:r>
              <a:rPr lang="pl-PL" dirty="0"/>
              <a:t>251.7	8.162	3</a:t>
            </a:r>
          </a:p>
          <a:p>
            <a:r>
              <a:rPr lang="pl-PL" dirty="0"/>
              <a:t>205	9.364	1</a:t>
            </a:r>
          </a:p>
          <a:p>
            <a:r>
              <a:rPr lang="pl-PL" dirty="0"/>
              <a:t>164	10.26	1</a:t>
            </a:r>
          </a:p>
          <a:p>
            <a:r>
              <a:rPr lang="pl-PL" dirty="0"/>
              <a:t>185.3	8.8582	3</a:t>
            </a:r>
            <a:endParaRPr lang="en-US" dirty="0"/>
          </a:p>
        </p:txBody>
      </p:sp>
    </p:spTree>
    <p:extLst>
      <p:ext uri="{BB962C8B-B14F-4D97-AF65-F5344CB8AC3E}">
        <p14:creationId xmlns:p14="http://schemas.microsoft.com/office/powerpoint/2010/main" val="427344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err="1"/>
              <a:t>Datapoints</a:t>
            </a:r>
            <a:endParaRPr lang="en-US" sz="3200" dirty="0"/>
          </a:p>
        </p:txBody>
      </p:sp>
      <p:sp>
        <p:nvSpPr>
          <p:cNvPr id="5" name="TextBox 4"/>
          <p:cNvSpPr txBox="1"/>
          <p:nvPr/>
        </p:nvSpPr>
        <p:spPr>
          <a:xfrm>
            <a:off x="874203" y="1698172"/>
            <a:ext cx="2265364" cy="3970318"/>
          </a:xfrm>
          <a:prstGeom prst="rect">
            <a:avLst/>
          </a:prstGeom>
          <a:noFill/>
        </p:spPr>
        <p:txBody>
          <a:bodyPr wrap="none" rtlCol="0">
            <a:spAutoFit/>
          </a:bodyPr>
          <a:lstStyle/>
          <a:p>
            <a:r>
              <a:rPr lang="en-US" b="1" dirty="0" err="1"/>
              <a:t>Datapoints</a:t>
            </a:r>
            <a:r>
              <a:rPr lang="en-US" b="1" dirty="0"/>
              <a:t> 5</a:t>
            </a:r>
          </a:p>
          <a:p>
            <a:r>
              <a:rPr lang="pl-PL" dirty="0"/>
              <a:t>X	Y	Z</a:t>
            </a:r>
          </a:p>
          <a:p>
            <a:r>
              <a:rPr lang="pl-PL" dirty="0"/>
              <a:t>175.562	5.38749	65</a:t>
            </a:r>
          </a:p>
          <a:p>
            <a:r>
              <a:rPr lang="pl-PL" dirty="0"/>
              <a:t>99	12.211	2</a:t>
            </a:r>
          </a:p>
          <a:p>
            <a:r>
              <a:rPr lang="pl-PL" dirty="0"/>
              <a:t>329.89	5.402	19</a:t>
            </a:r>
          </a:p>
          <a:p>
            <a:r>
              <a:rPr lang="pl-PL" dirty="0"/>
              <a:t>218.02	10.466	1</a:t>
            </a:r>
          </a:p>
          <a:p>
            <a:r>
              <a:rPr lang="pl-PL" dirty="0"/>
              <a:t>132.23	7.692	2</a:t>
            </a:r>
          </a:p>
          <a:p>
            <a:r>
              <a:rPr lang="pl-PL" dirty="0"/>
              <a:t>324.07	6.235	8</a:t>
            </a:r>
          </a:p>
          <a:p>
            <a:r>
              <a:rPr lang="pl-PL" dirty="0"/>
              <a:t>186.8	9.788	1</a:t>
            </a:r>
          </a:p>
          <a:p>
            <a:r>
              <a:rPr lang="pl-PL" dirty="0"/>
              <a:t>251.7	8.162	3</a:t>
            </a:r>
          </a:p>
          <a:p>
            <a:r>
              <a:rPr lang="pl-PL" dirty="0"/>
              <a:t>205	9.364	1</a:t>
            </a:r>
          </a:p>
          <a:p>
            <a:r>
              <a:rPr lang="pl-PL" dirty="0"/>
              <a:t>164	10.26	1</a:t>
            </a:r>
          </a:p>
          <a:p>
            <a:r>
              <a:rPr lang="pl-PL" dirty="0"/>
              <a:t>185.3	8.8582	3</a:t>
            </a:r>
          </a:p>
          <a:p>
            <a:r>
              <a:rPr lang="pl-PL" dirty="0"/>
              <a:t>207.67	6.11	13</a:t>
            </a:r>
            <a:endParaRPr lang="en-US" dirty="0"/>
          </a:p>
        </p:txBody>
      </p:sp>
      <p:sp>
        <p:nvSpPr>
          <p:cNvPr id="6" name="TextBox 5"/>
          <p:cNvSpPr txBox="1"/>
          <p:nvPr/>
        </p:nvSpPr>
        <p:spPr>
          <a:xfrm>
            <a:off x="3577210" y="1698172"/>
            <a:ext cx="2265364" cy="4247317"/>
          </a:xfrm>
          <a:prstGeom prst="rect">
            <a:avLst/>
          </a:prstGeom>
          <a:noFill/>
        </p:spPr>
        <p:txBody>
          <a:bodyPr wrap="none" rtlCol="0">
            <a:spAutoFit/>
          </a:bodyPr>
          <a:lstStyle/>
          <a:p>
            <a:r>
              <a:rPr lang="en-US" b="1" dirty="0" err="1"/>
              <a:t>Datapoints</a:t>
            </a:r>
            <a:r>
              <a:rPr lang="en-US" b="1" dirty="0"/>
              <a:t> 6</a:t>
            </a:r>
          </a:p>
          <a:p>
            <a:r>
              <a:rPr lang="pl-PL" dirty="0"/>
              <a:t>X	Y	Z</a:t>
            </a:r>
            <a:endParaRPr lang="en-US" dirty="0"/>
          </a:p>
          <a:p>
            <a:r>
              <a:rPr lang="pl-PL" dirty="0"/>
              <a:t>175.562	5.38749	65</a:t>
            </a:r>
          </a:p>
          <a:p>
            <a:r>
              <a:rPr lang="pl-PL" dirty="0"/>
              <a:t>99	12.211	2</a:t>
            </a:r>
          </a:p>
          <a:p>
            <a:r>
              <a:rPr lang="pl-PL" dirty="0"/>
              <a:t>329.89	5.402	19</a:t>
            </a:r>
          </a:p>
          <a:p>
            <a:r>
              <a:rPr lang="pl-PL" dirty="0"/>
              <a:t>218.02	10.466	1</a:t>
            </a:r>
          </a:p>
          <a:p>
            <a:r>
              <a:rPr lang="pl-PL" dirty="0"/>
              <a:t>132.23	7.692	2</a:t>
            </a:r>
          </a:p>
          <a:p>
            <a:r>
              <a:rPr lang="pl-PL" dirty="0"/>
              <a:t>324.07	6.235	8</a:t>
            </a:r>
          </a:p>
          <a:p>
            <a:r>
              <a:rPr lang="pl-PL" dirty="0"/>
              <a:t>318.62	6.47	3</a:t>
            </a:r>
          </a:p>
          <a:p>
            <a:r>
              <a:rPr lang="pl-PL" dirty="0"/>
              <a:t>186.8	9.788	1</a:t>
            </a:r>
          </a:p>
          <a:p>
            <a:r>
              <a:rPr lang="pl-PL" dirty="0"/>
              <a:t>251.7	8.162	3</a:t>
            </a:r>
          </a:p>
          <a:p>
            <a:r>
              <a:rPr lang="pl-PL" dirty="0"/>
              <a:t>205	9.364	1</a:t>
            </a:r>
          </a:p>
          <a:p>
            <a:r>
              <a:rPr lang="pl-PL" dirty="0"/>
              <a:t>164	10.26	1</a:t>
            </a:r>
          </a:p>
          <a:p>
            <a:r>
              <a:rPr lang="pl-PL" dirty="0"/>
              <a:t>185.3	8.8582	3</a:t>
            </a:r>
          </a:p>
          <a:p>
            <a:r>
              <a:rPr lang="pl-PL" dirty="0"/>
              <a:t>207.67	6.11	13</a:t>
            </a:r>
          </a:p>
        </p:txBody>
      </p:sp>
      <p:sp>
        <p:nvSpPr>
          <p:cNvPr id="10" name="TextBox 9"/>
          <p:cNvSpPr txBox="1"/>
          <p:nvPr/>
        </p:nvSpPr>
        <p:spPr>
          <a:xfrm>
            <a:off x="6280217" y="1698172"/>
            <a:ext cx="2265364" cy="4524315"/>
          </a:xfrm>
          <a:prstGeom prst="rect">
            <a:avLst/>
          </a:prstGeom>
          <a:noFill/>
        </p:spPr>
        <p:txBody>
          <a:bodyPr wrap="none" rtlCol="0">
            <a:spAutoFit/>
          </a:bodyPr>
          <a:lstStyle/>
          <a:p>
            <a:r>
              <a:rPr lang="en-US" b="1" dirty="0" err="1"/>
              <a:t>Datapoints</a:t>
            </a:r>
            <a:r>
              <a:rPr lang="en-US" b="1" dirty="0"/>
              <a:t> 7</a:t>
            </a:r>
          </a:p>
          <a:p>
            <a:r>
              <a:rPr lang="pl-PL" dirty="0"/>
              <a:t>X	Y	Z</a:t>
            </a:r>
            <a:endParaRPr lang="en-US" dirty="0"/>
          </a:p>
          <a:p>
            <a:r>
              <a:rPr lang="pl-PL" dirty="0"/>
              <a:t>175.562	5.38749	65</a:t>
            </a:r>
          </a:p>
          <a:p>
            <a:r>
              <a:rPr lang="pl-PL" dirty="0"/>
              <a:t>99	12.211	2</a:t>
            </a:r>
          </a:p>
          <a:p>
            <a:r>
              <a:rPr lang="pl-PL" dirty="0"/>
              <a:t>329.89	5.402	19</a:t>
            </a:r>
          </a:p>
          <a:p>
            <a:r>
              <a:rPr lang="pl-PL" dirty="0"/>
              <a:t>218.02	10.466	1</a:t>
            </a:r>
          </a:p>
          <a:p>
            <a:r>
              <a:rPr lang="pl-PL" dirty="0"/>
              <a:t>132.23	7.692	2</a:t>
            </a:r>
          </a:p>
          <a:p>
            <a:r>
              <a:rPr lang="pl-PL" dirty="0"/>
              <a:t>324.07	6.235	8</a:t>
            </a:r>
          </a:p>
          <a:p>
            <a:r>
              <a:rPr lang="pl-PL" dirty="0"/>
              <a:t>318.62	6.47	3</a:t>
            </a:r>
          </a:p>
          <a:p>
            <a:r>
              <a:rPr lang="pl-PL" dirty="0"/>
              <a:t>186.8	9.788	1</a:t>
            </a:r>
          </a:p>
          <a:p>
            <a:r>
              <a:rPr lang="pl-PL" dirty="0"/>
              <a:t>251.7	8.162	3</a:t>
            </a:r>
          </a:p>
          <a:p>
            <a:r>
              <a:rPr lang="pl-PL" dirty="0"/>
              <a:t>205	9.364	1</a:t>
            </a:r>
          </a:p>
          <a:p>
            <a:r>
              <a:rPr lang="pl-PL" dirty="0"/>
              <a:t>164	10.26	1</a:t>
            </a:r>
          </a:p>
          <a:p>
            <a:r>
              <a:rPr lang="pl-PL" dirty="0"/>
              <a:t>185.3	8.8582	3</a:t>
            </a:r>
          </a:p>
          <a:p>
            <a:r>
              <a:rPr lang="pl-PL" dirty="0"/>
              <a:t>207.67	6.11	13</a:t>
            </a:r>
          </a:p>
          <a:p>
            <a:r>
              <a:rPr lang="pl-PL" dirty="0"/>
              <a:t>211.595	6.045	6</a:t>
            </a:r>
          </a:p>
        </p:txBody>
      </p:sp>
      <p:sp>
        <p:nvSpPr>
          <p:cNvPr id="11" name="TextBox 10"/>
          <p:cNvSpPr txBox="1"/>
          <p:nvPr/>
        </p:nvSpPr>
        <p:spPr>
          <a:xfrm>
            <a:off x="8983224" y="1698172"/>
            <a:ext cx="2265364" cy="4801314"/>
          </a:xfrm>
          <a:prstGeom prst="rect">
            <a:avLst/>
          </a:prstGeom>
          <a:noFill/>
        </p:spPr>
        <p:txBody>
          <a:bodyPr wrap="none" rtlCol="0">
            <a:spAutoFit/>
          </a:bodyPr>
          <a:lstStyle/>
          <a:p>
            <a:r>
              <a:rPr lang="en-US" b="1" dirty="0" err="1"/>
              <a:t>Datapoints</a:t>
            </a:r>
            <a:r>
              <a:rPr lang="en-US" b="1" dirty="0"/>
              <a:t> 8</a:t>
            </a:r>
          </a:p>
          <a:p>
            <a:r>
              <a:rPr lang="pl-PL" dirty="0"/>
              <a:t>X	Y	Z</a:t>
            </a:r>
            <a:endParaRPr lang="en-US" dirty="0"/>
          </a:p>
          <a:p>
            <a:r>
              <a:rPr lang="pl-PL" dirty="0"/>
              <a:t>175.562	5.38749	65</a:t>
            </a:r>
          </a:p>
          <a:p>
            <a:r>
              <a:rPr lang="pl-PL" dirty="0"/>
              <a:t>99	12.211	2</a:t>
            </a:r>
          </a:p>
          <a:p>
            <a:r>
              <a:rPr lang="pl-PL" dirty="0"/>
              <a:t>329.89	5.402	19</a:t>
            </a:r>
          </a:p>
          <a:p>
            <a:r>
              <a:rPr lang="pl-PL" dirty="0"/>
              <a:t>218.02	10.466	1</a:t>
            </a:r>
          </a:p>
          <a:p>
            <a:r>
              <a:rPr lang="pl-PL" dirty="0"/>
              <a:t>132.23	7.692	2</a:t>
            </a:r>
          </a:p>
          <a:p>
            <a:r>
              <a:rPr lang="pl-PL" dirty="0"/>
              <a:t>324.07	6.235	8</a:t>
            </a:r>
          </a:p>
          <a:p>
            <a:r>
              <a:rPr lang="pl-PL" dirty="0"/>
              <a:t>318.62	6.47	3</a:t>
            </a:r>
          </a:p>
          <a:p>
            <a:r>
              <a:rPr lang="pl-PL" dirty="0"/>
              <a:t>186.8	9.788	1</a:t>
            </a:r>
          </a:p>
          <a:p>
            <a:r>
              <a:rPr lang="pl-PL" dirty="0"/>
              <a:t>251.7	8.162	3</a:t>
            </a:r>
          </a:p>
          <a:p>
            <a:r>
              <a:rPr lang="pl-PL" dirty="0"/>
              <a:t>205	9.364	1</a:t>
            </a:r>
          </a:p>
          <a:p>
            <a:r>
              <a:rPr lang="pl-PL" dirty="0"/>
              <a:t>164	10.26	1</a:t>
            </a:r>
          </a:p>
          <a:p>
            <a:r>
              <a:rPr lang="pl-PL" dirty="0"/>
              <a:t>185.3	8.8582	3</a:t>
            </a:r>
          </a:p>
          <a:p>
            <a:r>
              <a:rPr lang="pl-PL" dirty="0"/>
              <a:t>207.67	6.11	13</a:t>
            </a:r>
          </a:p>
          <a:p>
            <a:r>
              <a:rPr lang="pl-PL" dirty="0"/>
              <a:t>211.595	6.045	6</a:t>
            </a:r>
          </a:p>
          <a:p>
            <a:r>
              <a:rPr lang="pl-PL" dirty="0"/>
              <a:t>222.92	5.356	6</a:t>
            </a:r>
          </a:p>
        </p:txBody>
      </p:sp>
    </p:spTree>
    <p:extLst>
      <p:ext uri="{BB962C8B-B14F-4D97-AF65-F5344CB8AC3E}">
        <p14:creationId xmlns:p14="http://schemas.microsoft.com/office/powerpoint/2010/main" val="470346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1CE4A-15BB-E35E-FA2B-A38D3200DB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367D09-6EE9-DE64-515D-AE0E99A2EEDD}"/>
              </a:ext>
            </a:extLst>
          </p:cNvPr>
          <p:cNvSpPr>
            <a:spLocks noGrp="1"/>
          </p:cNvSpPr>
          <p:nvPr>
            <p:ph type="title"/>
          </p:nvPr>
        </p:nvSpPr>
        <p:spPr/>
        <p:txBody>
          <a:bodyPr>
            <a:normAutofit/>
          </a:bodyPr>
          <a:lstStyle/>
          <a:p>
            <a:r>
              <a:rPr lang="en-US" sz="3200" dirty="0"/>
              <a:t>High-Rate Structural Health Monitoring (SHM)</a:t>
            </a:r>
          </a:p>
        </p:txBody>
      </p:sp>
      <p:sp>
        <p:nvSpPr>
          <p:cNvPr id="2" name="Content Placeholder 1">
            <a:extLst>
              <a:ext uri="{FF2B5EF4-FFF2-40B4-BE49-F238E27FC236}">
                <a16:creationId xmlns:a16="http://schemas.microsoft.com/office/drawing/2014/main" id="{7A04DA7B-B660-E5BB-9981-D6E984985982}"/>
              </a:ext>
            </a:extLst>
          </p:cNvPr>
          <p:cNvSpPr>
            <a:spLocks noGrp="1"/>
          </p:cNvSpPr>
          <p:nvPr>
            <p:ph sz="half" idx="1"/>
          </p:nvPr>
        </p:nvSpPr>
        <p:spPr>
          <a:xfrm>
            <a:off x="838200" y="1335417"/>
            <a:ext cx="10347040" cy="5020936"/>
          </a:xfrm>
        </p:spPr>
        <p:txBody>
          <a:bodyPr>
            <a:normAutofit/>
          </a:bodyPr>
          <a:lstStyle/>
          <a:p>
            <a:pPr marL="0" indent="0">
              <a:spcBef>
                <a:spcPts val="600"/>
              </a:spcBef>
              <a:buNone/>
            </a:pPr>
            <a:r>
              <a:rPr lang="en-US" sz="2000" b="1" i="1" dirty="0"/>
              <a:t>Goal:</a:t>
            </a:r>
          </a:p>
          <a:p>
            <a:pPr marL="0" indent="0">
              <a:spcBef>
                <a:spcPts val="600"/>
              </a:spcBef>
              <a:buNone/>
            </a:pPr>
            <a:r>
              <a:rPr lang="en-US" sz="1800" dirty="0"/>
              <a:t>Determine condition of a structural system and make system decisions in less than a millisecond, while structure sustains unknown/unmeasured, high-magnitude, and short-duration impacts</a:t>
            </a:r>
          </a:p>
          <a:p>
            <a:pPr marL="0" indent="0">
              <a:spcBef>
                <a:spcPts val="600"/>
              </a:spcBef>
              <a:buNone/>
            </a:pPr>
            <a:r>
              <a:rPr lang="en-US" sz="1800" b="1" dirty="0"/>
              <a:t>Challenges:</a:t>
            </a:r>
          </a:p>
          <a:p>
            <a:pPr lvl="1">
              <a:spcBef>
                <a:spcPts val="600"/>
              </a:spcBef>
            </a:pPr>
            <a:r>
              <a:rPr lang="en-US" sz="1800" dirty="0"/>
              <a:t>Adequate sensing awareness (time, space, and frequency)</a:t>
            </a:r>
          </a:p>
          <a:p>
            <a:pPr lvl="1">
              <a:spcBef>
                <a:spcPts val="600"/>
              </a:spcBef>
            </a:pPr>
            <a:r>
              <a:rPr lang="en-US" sz="1800" dirty="0"/>
              <a:t>System knowledge of approximate dynamics</a:t>
            </a:r>
          </a:p>
          <a:p>
            <a:pPr lvl="1">
              <a:spcBef>
                <a:spcPts val="600"/>
              </a:spcBef>
            </a:pPr>
            <a:r>
              <a:rPr lang="en-US" sz="1800" dirty="0"/>
              <a:t>Uncertainty in loading</a:t>
            </a:r>
          </a:p>
          <a:p>
            <a:pPr lvl="1">
              <a:spcBef>
                <a:spcPts val="600"/>
              </a:spcBef>
            </a:pPr>
            <a:r>
              <a:rPr lang="en-US" sz="1800" dirty="0"/>
              <a:t>Resources for algorithm implementation</a:t>
            </a:r>
          </a:p>
          <a:p>
            <a:endParaRPr lang="en-US" dirty="0"/>
          </a:p>
        </p:txBody>
      </p:sp>
      <p:sp>
        <p:nvSpPr>
          <p:cNvPr id="5" name="TextBox 4">
            <a:extLst>
              <a:ext uri="{FF2B5EF4-FFF2-40B4-BE49-F238E27FC236}">
                <a16:creationId xmlns:a16="http://schemas.microsoft.com/office/drawing/2014/main" id="{F664E53A-AC85-2FE7-5072-2A7270905B0D}"/>
              </a:ext>
            </a:extLst>
          </p:cNvPr>
          <p:cNvSpPr txBox="1"/>
          <p:nvPr/>
        </p:nvSpPr>
        <p:spPr>
          <a:xfrm>
            <a:off x="838200" y="4255579"/>
            <a:ext cx="903324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The high-rate structural health monitoring problem has multiple time-scales to address:</a:t>
            </a:r>
          </a:p>
        </p:txBody>
      </p:sp>
      <p:graphicFrame>
        <p:nvGraphicFramePr>
          <p:cNvPr id="11" name="Table 10">
            <a:extLst>
              <a:ext uri="{FF2B5EF4-FFF2-40B4-BE49-F238E27FC236}">
                <a16:creationId xmlns:a16="http://schemas.microsoft.com/office/drawing/2014/main" id="{AD8FAD2E-10D8-58C3-FA40-8AD7A84DEE90}"/>
              </a:ext>
            </a:extLst>
          </p:cNvPr>
          <p:cNvGraphicFramePr>
            <a:graphicFrameLocks noGrp="1"/>
          </p:cNvGraphicFramePr>
          <p:nvPr>
            <p:extLst>
              <p:ext uri="{D42A27DB-BD31-4B8C-83A1-F6EECF244321}">
                <p14:modId xmlns:p14="http://schemas.microsoft.com/office/powerpoint/2010/main" val="2023398907"/>
              </p:ext>
            </p:extLst>
          </p:nvPr>
        </p:nvGraphicFramePr>
        <p:xfrm>
          <a:off x="922480" y="4648747"/>
          <a:ext cx="10347040" cy="1593596"/>
        </p:xfrm>
        <a:graphic>
          <a:graphicData uri="http://schemas.openxmlformats.org/drawingml/2006/table">
            <a:tbl>
              <a:tblPr bandRow="1">
                <a:tableStyleId>{5C22544A-7EE6-4342-B048-85BDC9FD1C3A}</a:tableStyleId>
              </a:tblPr>
              <a:tblGrid>
                <a:gridCol w="3287779">
                  <a:extLst>
                    <a:ext uri="{9D8B030D-6E8A-4147-A177-3AD203B41FA5}">
                      <a16:colId xmlns:a16="http://schemas.microsoft.com/office/drawing/2014/main" val="234181255"/>
                    </a:ext>
                  </a:extLst>
                </a:gridCol>
                <a:gridCol w="1639693">
                  <a:extLst>
                    <a:ext uri="{9D8B030D-6E8A-4147-A177-3AD203B41FA5}">
                      <a16:colId xmlns:a16="http://schemas.microsoft.com/office/drawing/2014/main" val="2227708771"/>
                    </a:ext>
                  </a:extLst>
                </a:gridCol>
                <a:gridCol w="5419568">
                  <a:extLst>
                    <a:ext uri="{9D8B030D-6E8A-4147-A177-3AD203B41FA5}">
                      <a16:colId xmlns:a16="http://schemas.microsoft.com/office/drawing/2014/main" val="868772292"/>
                    </a:ext>
                  </a:extLst>
                </a:gridCol>
              </a:tblGrid>
              <a:tr h="0">
                <a:tc>
                  <a:txBody>
                    <a:bodyPr/>
                    <a:lstStyle/>
                    <a:p>
                      <a:pPr marL="0" marR="0" algn="just">
                        <a:lnSpc>
                          <a:spcPct val="115000"/>
                        </a:lnSpc>
                        <a:spcBef>
                          <a:spcPts val="0"/>
                        </a:spcBef>
                        <a:spcAft>
                          <a:spcPts val="1000"/>
                        </a:spcAft>
                      </a:pPr>
                      <a:r>
                        <a:rPr lang="en-US" sz="1600" b="1" dirty="0">
                          <a:effectLst/>
                        </a:rPr>
                        <a:t>Time scales of…</a:t>
                      </a:r>
                      <a:endParaRPr lang="en-US" sz="16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600" b="1" dirty="0">
                          <a:effectLst/>
                        </a:rPr>
                        <a:t>Time Scales</a:t>
                      </a:r>
                      <a:endParaRPr lang="en-US" sz="16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600" b="1" dirty="0">
                          <a:effectLst/>
                        </a:rPr>
                        <a:t>Examples</a:t>
                      </a:r>
                      <a:endParaRPr lang="en-US" sz="16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0616426"/>
                  </a:ext>
                </a:extLst>
              </a:tr>
              <a:tr h="0">
                <a:tc>
                  <a:txBody>
                    <a:bodyPr/>
                    <a:lstStyle/>
                    <a:p>
                      <a:pPr marL="0" marR="0" algn="l">
                        <a:lnSpc>
                          <a:spcPct val="115000"/>
                        </a:lnSpc>
                        <a:spcBef>
                          <a:spcPts val="0"/>
                        </a:spcBef>
                        <a:spcAft>
                          <a:spcPts val="1000"/>
                        </a:spcAft>
                      </a:pPr>
                      <a:r>
                        <a:rPr lang="en-US" sz="1600" dirty="0">
                          <a:effectLst/>
                        </a:rPr>
                        <a:t>duration of the event</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600" dirty="0">
                          <a:effectLst/>
                        </a:rPr>
                        <a:t>30 µs – 100 </a:t>
                      </a:r>
                      <a:r>
                        <a:rPr lang="en-US" sz="1600" dirty="0" err="1">
                          <a:effectLst/>
                        </a:rPr>
                        <a:t>ms</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600" dirty="0">
                          <a:effectLst/>
                        </a:rPr>
                        <a:t>Structural loading - blast, high-speed impact, automotive crash</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29132177"/>
                  </a:ext>
                </a:extLst>
              </a:tr>
              <a:tr h="0">
                <a:tc>
                  <a:txBody>
                    <a:bodyPr/>
                    <a:lstStyle/>
                    <a:p>
                      <a:pPr marL="0" marR="0" algn="l">
                        <a:lnSpc>
                          <a:spcPct val="115000"/>
                        </a:lnSpc>
                        <a:spcBef>
                          <a:spcPts val="0"/>
                        </a:spcBef>
                        <a:spcAft>
                          <a:spcPts val="1000"/>
                        </a:spcAft>
                      </a:pPr>
                      <a:r>
                        <a:rPr lang="en-US" sz="1600" dirty="0">
                          <a:effectLst/>
                        </a:rPr>
                        <a:t>sensor response</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600" dirty="0">
                          <a:effectLst/>
                        </a:rPr>
                        <a:t>3 µs – 10 µs</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600" dirty="0">
                          <a:effectLst/>
                        </a:rPr>
                        <a:t>Accelerometer, strain gage, etc. </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44018589"/>
                  </a:ext>
                </a:extLst>
              </a:tr>
              <a:tr h="0">
                <a:tc>
                  <a:txBody>
                    <a:bodyPr/>
                    <a:lstStyle/>
                    <a:p>
                      <a:pPr marL="0" marR="0" algn="l">
                        <a:lnSpc>
                          <a:spcPct val="115000"/>
                        </a:lnSpc>
                        <a:spcBef>
                          <a:spcPts val="0"/>
                        </a:spcBef>
                        <a:spcAft>
                          <a:spcPts val="1000"/>
                        </a:spcAft>
                      </a:pPr>
                      <a:r>
                        <a:rPr lang="en-US" sz="1600" dirty="0">
                          <a:effectLst/>
                        </a:rPr>
                        <a:t>different physical behavior regimes</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600" dirty="0">
                          <a:effectLst/>
                        </a:rPr>
                        <a:t>250 µs – 1 sec</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600" dirty="0">
                          <a:effectLst/>
                        </a:rPr>
                        <a:t>Energy propagation, structural resonance</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0847934"/>
                  </a:ext>
                </a:extLst>
              </a:tr>
              <a:tr h="0">
                <a:tc>
                  <a:txBody>
                    <a:bodyPr/>
                    <a:lstStyle/>
                    <a:p>
                      <a:pPr marL="0" marR="0" algn="l">
                        <a:lnSpc>
                          <a:spcPct val="115000"/>
                        </a:lnSpc>
                        <a:spcBef>
                          <a:spcPts val="0"/>
                        </a:spcBef>
                        <a:spcAft>
                          <a:spcPts val="1000"/>
                        </a:spcAft>
                      </a:pPr>
                      <a:r>
                        <a:rPr lang="en-US" sz="1600" dirty="0">
                          <a:effectLst/>
                        </a:rPr>
                        <a:t>algorithm execution and decision-making</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600" dirty="0">
                          <a:effectLst/>
                        </a:rPr>
                        <a:t>100 µs – 1 </a:t>
                      </a:r>
                      <a:r>
                        <a:rPr lang="en-US" sz="1600" dirty="0" err="1">
                          <a:effectLst/>
                        </a:rPr>
                        <a:t>ms</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lnSpc>
                          <a:spcPct val="115000"/>
                        </a:lnSpc>
                        <a:spcBef>
                          <a:spcPts val="0"/>
                        </a:spcBef>
                        <a:spcAft>
                          <a:spcPts val="1000"/>
                        </a:spcAft>
                      </a:pPr>
                      <a:r>
                        <a:rPr lang="en-US" sz="1600" dirty="0">
                          <a:effectLst/>
                        </a:rPr>
                        <a:t>Damage detection, uncertainty quantification, state awareness, decision making</a:t>
                      </a:r>
                      <a:endParaRPr lang="en-US"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4855374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55439593"/>
              </p:ext>
            </p:extLst>
          </p:nvPr>
        </p:nvGraphicFramePr>
        <p:xfrm>
          <a:off x="8023826" y="2968049"/>
          <a:ext cx="3245694" cy="1112520"/>
        </p:xfrm>
        <a:graphic>
          <a:graphicData uri="http://schemas.openxmlformats.org/drawingml/2006/table">
            <a:tbl>
              <a:tblPr bandRow="1">
                <a:tableStyleId>{5C22544A-7EE6-4342-B048-85BDC9FD1C3A}</a:tableStyleId>
              </a:tblPr>
              <a:tblGrid>
                <a:gridCol w="1622847">
                  <a:extLst>
                    <a:ext uri="{9D8B030D-6E8A-4147-A177-3AD203B41FA5}">
                      <a16:colId xmlns:a16="http://schemas.microsoft.com/office/drawing/2014/main" val="3593745985"/>
                    </a:ext>
                  </a:extLst>
                </a:gridCol>
                <a:gridCol w="1622847">
                  <a:extLst>
                    <a:ext uri="{9D8B030D-6E8A-4147-A177-3AD203B41FA5}">
                      <a16:colId xmlns:a16="http://schemas.microsoft.com/office/drawing/2014/main" val="132686435"/>
                    </a:ext>
                  </a:extLst>
                </a:gridCol>
              </a:tblGrid>
              <a:tr h="370840">
                <a:tc>
                  <a:txBody>
                    <a:bodyPr/>
                    <a:lstStyle/>
                    <a:p>
                      <a:pPr algn="ctr"/>
                      <a:r>
                        <a:rPr lang="en-US" dirty="0"/>
                        <a:t>High-Rate</a:t>
                      </a:r>
                    </a:p>
                  </a:txBody>
                  <a:tcPr/>
                </a:tc>
                <a:tc>
                  <a:txBody>
                    <a:bodyPr/>
                    <a:lstStyle/>
                    <a:p>
                      <a:pPr algn="ctr"/>
                      <a:r>
                        <a:rPr lang="en-US" dirty="0"/>
                        <a:t>1 </a:t>
                      </a:r>
                      <a:r>
                        <a:rPr lang="en-US" dirty="0" err="1"/>
                        <a:t>ms</a:t>
                      </a:r>
                      <a:endParaRPr lang="en-US" dirty="0"/>
                    </a:p>
                  </a:txBody>
                  <a:tcPr/>
                </a:tc>
                <a:extLst>
                  <a:ext uri="{0D108BD9-81ED-4DB2-BD59-A6C34878D82A}">
                    <a16:rowId xmlns:a16="http://schemas.microsoft.com/office/drawing/2014/main" val="1073481988"/>
                  </a:ext>
                </a:extLst>
              </a:tr>
              <a:tr h="370840">
                <a:tc>
                  <a:txBody>
                    <a:bodyPr/>
                    <a:lstStyle/>
                    <a:p>
                      <a:pPr algn="ctr"/>
                      <a:r>
                        <a:rPr lang="en-US" dirty="0"/>
                        <a:t>Very High-Rate</a:t>
                      </a:r>
                    </a:p>
                  </a:txBody>
                  <a:tcPr/>
                </a:tc>
                <a:tc>
                  <a:txBody>
                    <a:bodyPr/>
                    <a:lstStyle/>
                    <a:p>
                      <a:pPr algn="ctr"/>
                      <a:r>
                        <a:rPr lang="en-US" dirty="0"/>
                        <a:t>100 us</a:t>
                      </a:r>
                    </a:p>
                  </a:txBody>
                  <a:tcPr/>
                </a:tc>
                <a:extLst>
                  <a:ext uri="{0D108BD9-81ED-4DB2-BD59-A6C34878D82A}">
                    <a16:rowId xmlns:a16="http://schemas.microsoft.com/office/drawing/2014/main" val="2083891335"/>
                  </a:ext>
                </a:extLst>
              </a:tr>
              <a:tr h="370840">
                <a:tc>
                  <a:txBody>
                    <a:bodyPr/>
                    <a:lstStyle/>
                    <a:p>
                      <a:pPr algn="ctr"/>
                      <a:r>
                        <a:rPr lang="en-US" dirty="0"/>
                        <a:t>Ultra High-Rate</a:t>
                      </a:r>
                    </a:p>
                  </a:txBody>
                  <a:tcPr/>
                </a:tc>
                <a:tc>
                  <a:txBody>
                    <a:bodyPr/>
                    <a:lstStyle/>
                    <a:p>
                      <a:pPr algn="ctr"/>
                      <a:r>
                        <a:rPr lang="en-US" dirty="0"/>
                        <a:t>1 us</a:t>
                      </a:r>
                    </a:p>
                  </a:txBody>
                  <a:tcPr/>
                </a:tc>
                <a:extLst>
                  <a:ext uri="{0D108BD9-81ED-4DB2-BD59-A6C34878D82A}">
                    <a16:rowId xmlns:a16="http://schemas.microsoft.com/office/drawing/2014/main" val="2231686490"/>
                  </a:ext>
                </a:extLst>
              </a:tr>
            </a:tbl>
          </a:graphicData>
        </a:graphic>
      </p:graphicFrame>
    </p:spTree>
    <p:extLst>
      <p:ext uri="{BB962C8B-B14F-4D97-AF65-F5344CB8AC3E}">
        <p14:creationId xmlns:p14="http://schemas.microsoft.com/office/powerpoint/2010/main" val="2500569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a:t>
            </a:r>
          </a:p>
        </p:txBody>
      </p:sp>
    </p:spTree>
    <p:extLst>
      <p:ext uri="{BB962C8B-B14F-4D97-AF65-F5344CB8AC3E}">
        <p14:creationId xmlns:p14="http://schemas.microsoft.com/office/powerpoint/2010/main" val="1408407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Camera</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0843" y="1115502"/>
            <a:ext cx="1891154" cy="141836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424" y="1115502"/>
            <a:ext cx="1891154" cy="141836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4608" y="1115502"/>
            <a:ext cx="1891154" cy="141836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92" y="1115502"/>
            <a:ext cx="1891154" cy="141836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37553" y="1115502"/>
            <a:ext cx="1877026" cy="140777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16287" y="2580925"/>
            <a:ext cx="1877026" cy="140777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792" y="2580925"/>
            <a:ext cx="1877026" cy="1407770"/>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26262" y="1115502"/>
            <a:ext cx="1877026" cy="1407770"/>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6262" y="2637191"/>
            <a:ext cx="1802006" cy="1351504"/>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00843" y="2637191"/>
            <a:ext cx="1802006" cy="1351504"/>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91455" y="2580925"/>
            <a:ext cx="1802006" cy="1351504"/>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37553" y="2637191"/>
            <a:ext cx="1802006" cy="1351504"/>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88946" y="4068918"/>
            <a:ext cx="1532312" cy="1149234"/>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00843" y="5318355"/>
            <a:ext cx="1532312" cy="1149234"/>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127" y="5310844"/>
            <a:ext cx="1532312" cy="1149234"/>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91455" y="4037909"/>
            <a:ext cx="1532312" cy="1149234"/>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00843" y="4068918"/>
            <a:ext cx="1532312" cy="1149234"/>
          </a:xfrm>
          <a:prstGeom prst="rect">
            <a:avLst/>
          </a:prstGeom>
        </p:spPr>
      </p:pic>
      <p:pic>
        <p:nvPicPr>
          <p:cNvPr id="25" name="Picture 2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81231" y="5261583"/>
            <a:ext cx="1532312" cy="1149234"/>
          </a:xfrm>
          <a:prstGeom prst="rect">
            <a:avLst/>
          </a:prstGeom>
        </p:spPr>
      </p:pic>
      <p:pic>
        <p:nvPicPr>
          <p:cNvPr id="26" name="Picture 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46808" y="5282576"/>
            <a:ext cx="1607692" cy="1205770"/>
          </a:xfrm>
          <a:prstGeom prst="rect">
            <a:avLst/>
          </a:prstGeom>
        </p:spPr>
      </p:pic>
      <p:pic>
        <p:nvPicPr>
          <p:cNvPr id="27" name="Picture 2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3792" y="4044993"/>
            <a:ext cx="1607692" cy="1205770"/>
          </a:xfrm>
          <a:prstGeom prst="rect">
            <a:avLst/>
          </a:prstGeom>
        </p:spPr>
      </p:pic>
      <p:pic>
        <p:nvPicPr>
          <p:cNvPr id="28" name="Picture 2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238539" y="5282576"/>
            <a:ext cx="1607692" cy="1205770"/>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122649" y="5282576"/>
            <a:ext cx="1607692" cy="1205770"/>
          </a:xfrm>
          <a:prstGeom prst="rect">
            <a:avLst/>
          </a:prstGeom>
        </p:spPr>
      </p:pic>
      <p:pic>
        <p:nvPicPr>
          <p:cNvPr id="30" name="Picture 2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237553" y="4055813"/>
            <a:ext cx="1607692" cy="1205770"/>
          </a:xfrm>
          <a:prstGeom prst="rect">
            <a:avLst/>
          </a:prstGeom>
        </p:spPr>
      </p:pic>
      <p:pic>
        <p:nvPicPr>
          <p:cNvPr id="31" name="Picture 3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116287" y="4050026"/>
            <a:ext cx="1607692" cy="1205770"/>
          </a:xfrm>
          <a:prstGeom prst="rect">
            <a:avLst/>
          </a:prstGeom>
        </p:spPr>
      </p:pic>
    </p:spTree>
    <p:extLst>
      <p:ext uri="{BB962C8B-B14F-4D97-AF65-F5344CB8AC3E}">
        <p14:creationId xmlns:p14="http://schemas.microsoft.com/office/powerpoint/2010/main" val="1086800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Microscope Camera</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4211" y="1218456"/>
            <a:ext cx="2568246" cy="144463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297" y="1218456"/>
            <a:ext cx="2568246" cy="144463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297" y="2914160"/>
            <a:ext cx="2568246" cy="1444638"/>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7754" y="2914160"/>
            <a:ext cx="2568246" cy="1444638"/>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0668" y="1218456"/>
            <a:ext cx="2568246" cy="1444638"/>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5866" y="4609864"/>
            <a:ext cx="2568246" cy="1444638"/>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00668" y="2914160"/>
            <a:ext cx="2568246" cy="1444638"/>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7754" y="1217916"/>
            <a:ext cx="2568246" cy="1444638"/>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94166" y="4609864"/>
            <a:ext cx="2568246" cy="1444638"/>
          </a:xfrm>
          <a:prstGeom prst="rect">
            <a:avLst/>
          </a:prstGeom>
        </p:spPr>
      </p:pic>
      <p:pic>
        <p:nvPicPr>
          <p:cNvPr id="37" name="Picture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14211" y="2914160"/>
            <a:ext cx="2568246" cy="1444638"/>
          </a:xfrm>
          <a:prstGeom prst="rect">
            <a:avLst/>
          </a:prstGeom>
        </p:spPr>
      </p:pic>
    </p:spTree>
    <p:extLst>
      <p:ext uri="{BB962C8B-B14F-4D97-AF65-F5344CB8AC3E}">
        <p14:creationId xmlns:p14="http://schemas.microsoft.com/office/powerpoint/2010/main" val="1340805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High Speed Videos</a:t>
            </a:r>
          </a:p>
        </p:txBody>
      </p:sp>
      <p:pic>
        <p:nvPicPr>
          <p:cNvPr id="2" name="t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59080" y="2388125"/>
            <a:ext cx="2667000" cy="2000250"/>
          </a:xfrm>
          <a:prstGeom prst="rect">
            <a:avLst/>
          </a:prstGeom>
        </p:spPr>
      </p:pic>
      <p:pic>
        <p:nvPicPr>
          <p:cNvPr id="7" name="t13">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3105826" y="2388125"/>
            <a:ext cx="2700614" cy="2025462"/>
          </a:xfrm>
          <a:prstGeom prst="rect">
            <a:avLst/>
          </a:prstGeom>
        </p:spPr>
      </p:pic>
      <p:sp>
        <p:nvSpPr>
          <p:cNvPr id="8" name="TextBox 7"/>
          <p:cNvSpPr txBox="1"/>
          <p:nvPr/>
        </p:nvSpPr>
        <p:spPr>
          <a:xfrm>
            <a:off x="1964512" y="4388375"/>
            <a:ext cx="2102883" cy="369332"/>
          </a:xfrm>
          <a:prstGeom prst="rect">
            <a:avLst/>
          </a:prstGeom>
          <a:noFill/>
        </p:spPr>
        <p:txBody>
          <a:bodyPr wrap="none" rtlCol="0">
            <a:spAutoFit/>
          </a:bodyPr>
          <a:lstStyle/>
          <a:p>
            <a:r>
              <a:rPr lang="en-US" dirty="0"/>
              <a:t>TS2 – m018x1_p6KG</a:t>
            </a:r>
          </a:p>
        </p:txBody>
      </p:sp>
      <p:pic>
        <p:nvPicPr>
          <p:cNvPr id="9" name="t0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6277791" y="2388125"/>
            <a:ext cx="2758084" cy="2068562"/>
          </a:xfrm>
          <a:prstGeom prst="rect">
            <a:avLst/>
          </a:prstGeom>
        </p:spPr>
      </p:pic>
      <p:pic>
        <p:nvPicPr>
          <p:cNvPr id="12" name="t01">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179916" y="2388125"/>
            <a:ext cx="2758084" cy="2068562"/>
          </a:xfrm>
          <a:prstGeom prst="rect">
            <a:avLst/>
          </a:prstGeom>
        </p:spPr>
      </p:pic>
      <p:sp>
        <p:nvSpPr>
          <p:cNvPr id="19" name="TextBox 18"/>
          <p:cNvSpPr txBox="1"/>
          <p:nvPr/>
        </p:nvSpPr>
        <p:spPr>
          <a:xfrm>
            <a:off x="8128474" y="4473202"/>
            <a:ext cx="2102883" cy="369332"/>
          </a:xfrm>
          <a:prstGeom prst="rect">
            <a:avLst/>
          </a:prstGeom>
          <a:noFill/>
        </p:spPr>
        <p:txBody>
          <a:bodyPr wrap="none" rtlCol="0">
            <a:spAutoFit/>
          </a:bodyPr>
          <a:lstStyle/>
          <a:p>
            <a:r>
              <a:rPr lang="en-US" dirty="0"/>
              <a:t>TS2 – m316x1_p6KG</a:t>
            </a:r>
          </a:p>
        </p:txBody>
      </p:sp>
    </p:spTree>
    <p:extLst>
      <p:ext uri="{BB962C8B-B14F-4D97-AF65-F5344CB8AC3E}">
        <p14:creationId xmlns:p14="http://schemas.microsoft.com/office/powerpoint/2010/main" val="30998164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2"/>
                                        </p:tgtEl>
                                      </p:cBhvr>
                                    </p:cmd>
                                  </p:childTnLst>
                                </p:cTn>
                              </p:par>
                            </p:childTnLst>
                          </p:cTn>
                        </p:par>
                      </p:childTnLst>
                    </p:cTn>
                  </p:par>
                </p:childTnLst>
              </p:cTn>
              <p:nextCondLst>
                <p:cond evt="onClick" delay="0">
                  <p:tgtEl>
                    <p:spTgt spid="12"/>
                  </p:tgtEl>
                </p:cond>
              </p:nextCondLst>
            </p:seq>
            <p:video>
              <p:cMediaNode vol="80000">
                <p:cTn id="25" fill="hold" display="0">
                  <p:stCondLst>
                    <p:cond delay="indefinite"/>
                  </p:stCondLst>
                </p:cTn>
                <p:tgtEl>
                  <p:spTgt spid="12"/>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Scripts</a:t>
            </a:r>
          </a:p>
        </p:txBody>
      </p:sp>
    </p:spTree>
    <p:extLst>
      <p:ext uri="{BB962C8B-B14F-4D97-AF65-F5344CB8AC3E}">
        <p14:creationId xmlns:p14="http://schemas.microsoft.com/office/powerpoint/2010/main" val="2312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Script – Set 1 Processing</a:t>
            </a:r>
          </a:p>
        </p:txBody>
      </p:sp>
      <p:pic>
        <p:nvPicPr>
          <p:cNvPr id="7" name="Picture 6"/>
          <p:cNvPicPr>
            <a:picLocks noChangeAspect="1"/>
          </p:cNvPicPr>
          <p:nvPr/>
        </p:nvPicPr>
        <p:blipFill>
          <a:blip r:embed="rId3"/>
          <a:stretch>
            <a:fillRect/>
          </a:stretch>
        </p:blipFill>
        <p:spPr>
          <a:xfrm>
            <a:off x="128966" y="1740970"/>
            <a:ext cx="4694243" cy="1836900"/>
          </a:xfrm>
          <a:prstGeom prst="rect">
            <a:avLst/>
          </a:prstGeom>
        </p:spPr>
      </p:pic>
      <p:pic>
        <p:nvPicPr>
          <p:cNvPr id="8" name="Picture 7"/>
          <p:cNvPicPr>
            <a:picLocks noChangeAspect="1"/>
          </p:cNvPicPr>
          <p:nvPr/>
        </p:nvPicPr>
        <p:blipFill>
          <a:blip r:embed="rId4"/>
          <a:stretch>
            <a:fillRect/>
          </a:stretch>
        </p:blipFill>
        <p:spPr>
          <a:xfrm>
            <a:off x="4974201" y="1740970"/>
            <a:ext cx="4548554" cy="3565842"/>
          </a:xfrm>
          <a:prstGeom prst="rect">
            <a:avLst/>
          </a:prstGeom>
        </p:spPr>
      </p:pic>
      <p:pic>
        <p:nvPicPr>
          <p:cNvPr id="9" name="Picture 8"/>
          <p:cNvPicPr>
            <a:picLocks noChangeAspect="1"/>
          </p:cNvPicPr>
          <p:nvPr/>
        </p:nvPicPr>
        <p:blipFill>
          <a:blip r:embed="rId5"/>
          <a:stretch>
            <a:fillRect/>
          </a:stretch>
        </p:blipFill>
        <p:spPr>
          <a:xfrm>
            <a:off x="9971388" y="1821356"/>
            <a:ext cx="1846898" cy="3069774"/>
          </a:xfrm>
          <a:prstGeom prst="rect">
            <a:avLst/>
          </a:prstGeom>
        </p:spPr>
      </p:pic>
    </p:spTree>
    <p:extLst>
      <p:ext uri="{BB962C8B-B14F-4D97-AF65-F5344CB8AC3E}">
        <p14:creationId xmlns:p14="http://schemas.microsoft.com/office/powerpoint/2010/main" val="615077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Script – Set 2 Processing</a:t>
            </a:r>
          </a:p>
        </p:txBody>
      </p:sp>
      <p:pic>
        <p:nvPicPr>
          <p:cNvPr id="2" name="Picture 1"/>
          <p:cNvPicPr>
            <a:picLocks noChangeAspect="1"/>
          </p:cNvPicPr>
          <p:nvPr/>
        </p:nvPicPr>
        <p:blipFill>
          <a:blip r:embed="rId3"/>
          <a:stretch>
            <a:fillRect/>
          </a:stretch>
        </p:blipFill>
        <p:spPr>
          <a:xfrm>
            <a:off x="93171" y="1096765"/>
            <a:ext cx="5660574" cy="3815566"/>
          </a:xfrm>
          <a:prstGeom prst="rect">
            <a:avLst/>
          </a:prstGeom>
        </p:spPr>
      </p:pic>
      <p:pic>
        <p:nvPicPr>
          <p:cNvPr id="5" name="Picture 4"/>
          <p:cNvPicPr>
            <a:picLocks noChangeAspect="1"/>
          </p:cNvPicPr>
          <p:nvPr/>
        </p:nvPicPr>
        <p:blipFill>
          <a:blip r:embed="rId4"/>
          <a:stretch>
            <a:fillRect/>
          </a:stretch>
        </p:blipFill>
        <p:spPr>
          <a:xfrm>
            <a:off x="5753745" y="1104950"/>
            <a:ext cx="6367464" cy="3791566"/>
          </a:xfrm>
          <a:prstGeom prst="rect">
            <a:avLst/>
          </a:prstGeom>
        </p:spPr>
      </p:pic>
      <p:pic>
        <p:nvPicPr>
          <p:cNvPr id="6" name="Picture 5"/>
          <p:cNvPicPr>
            <a:picLocks noChangeAspect="1"/>
          </p:cNvPicPr>
          <p:nvPr/>
        </p:nvPicPr>
        <p:blipFill>
          <a:blip r:embed="rId5"/>
          <a:stretch>
            <a:fillRect/>
          </a:stretch>
        </p:blipFill>
        <p:spPr>
          <a:xfrm>
            <a:off x="7117583" y="1622067"/>
            <a:ext cx="4327490" cy="4383484"/>
          </a:xfrm>
          <a:prstGeom prst="rect">
            <a:avLst/>
          </a:prstGeom>
        </p:spPr>
      </p:pic>
      <p:pic>
        <p:nvPicPr>
          <p:cNvPr id="10" name="Picture 9"/>
          <p:cNvPicPr>
            <a:picLocks noChangeAspect="1"/>
          </p:cNvPicPr>
          <p:nvPr/>
        </p:nvPicPr>
        <p:blipFill>
          <a:blip r:embed="rId6"/>
          <a:stretch>
            <a:fillRect/>
          </a:stretch>
        </p:blipFill>
        <p:spPr>
          <a:xfrm>
            <a:off x="8009911" y="1096765"/>
            <a:ext cx="3530918" cy="4898574"/>
          </a:xfrm>
          <a:prstGeom prst="rect">
            <a:avLst/>
          </a:prstGeom>
        </p:spPr>
      </p:pic>
    </p:spTree>
    <p:extLst>
      <p:ext uri="{BB962C8B-B14F-4D97-AF65-F5344CB8AC3E}">
        <p14:creationId xmlns:p14="http://schemas.microsoft.com/office/powerpoint/2010/main" val="4241962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Script – Set 2 Processing</a:t>
            </a:r>
          </a:p>
        </p:txBody>
      </p:sp>
      <p:pic>
        <p:nvPicPr>
          <p:cNvPr id="6" name="Picture 5"/>
          <p:cNvPicPr>
            <a:picLocks noChangeAspect="1"/>
          </p:cNvPicPr>
          <p:nvPr/>
        </p:nvPicPr>
        <p:blipFill>
          <a:blip r:embed="rId3"/>
          <a:stretch>
            <a:fillRect/>
          </a:stretch>
        </p:blipFill>
        <p:spPr>
          <a:xfrm>
            <a:off x="395236" y="1354310"/>
            <a:ext cx="4327490" cy="4383484"/>
          </a:xfrm>
          <a:prstGeom prst="rect">
            <a:avLst/>
          </a:prstGeom>
        </p:spPr>
      </p:pic>
      <p:pic>
        <p:nvPicPr>
          <p:cNvPr id="10" name="Picture 9"/>
          <p:cNvPicPr>
            <a:picLocks noChangeAspect="1"/>
          </p:cNvPicPr>
          <p:nvPr/>
        </p:nvPicPr>
        <p:blipFill>
          <a:blip r:embed="rId4"/>
          <a:stretch>
            <a:fillRect/>
          </a:stretch>
        </p:blipFill>
        <p:spPr>
          <a:xfrm>
            <a:off x="4722726" y="1218456"/>
            <a:ext cx="3530918" cy="4898574"/>
          </a:xfrm>
          <a:prstGeom prst="rect">
            <a:avLst/>
          </a:prstGeom>
        </p:spPr>
      </p:pic>
    </p:spTree>
    <p:extLst>
      <p:ext uri="{BB962C8B-B14F-4D97-AF65-F5344CB8AC3E}">
        <p14:creationId xmlns:p14="http://schemas.microsoft.com/office/powerpoint/2010/main" val="408107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42D26-2775-DB91-13CD-BD0B77B60E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867C62-EF25-1C17-3A2E-E9270D7C4A60}"/>
              </a:ext>
            </a:extLst>
          </p:cNvPr>
          <p:cNvSpPr>
            <a:spLocks noGrp="1"/>
          </p:cNvSpPr>
          <p:nvPr>
            <p:ph type="title"/>
          </p:nvPr>
        </p:nvSpPr>
        <p:spPr/>
        <p:txBody>
          <a:bodyPr>
            <a:normAutofit/>
          </a:bodyPr>
          <a:lstStyle/>
          <a:p>
            <a:r>
              <a:rPr lang="en-US" sz="3200" dirty="0"/>
              <a:t>Project Overview</a:t>
            </a:r>
          </a:p>
        </p:txBody>
      </p:sp>
      <p:sp>
        <p:nvSpPr>
          <p:cNvPr id="2" name="Content Placeholder 1">
            <a:extLst>
              <a:ext uri="{FF2B5EF4-FFF2-40B4-BE49-F238E27FC236}">
                <a16:creationId xmlns:a16="http://schemas.microsoft.com/office/drawing/2014/main" id="{ACBB0AC3-E3A6-2946-4004-DBF0610615BF}"/>
              </a:ext>
            </a:extLst>
          </p:cNvPr>
          <p:cNvSpPr>
            <a:spLocks noGrp="1"/>
          </p:cNvSpPr>
          <p:nvPr>
            <p:ph sz="half" idx="1"/>
          </p:nvPr>
        </p:nvSpPr>
        <p:spPr>
          <a:xfrm>
            <a:off x="838200" y="1335417"/>
            <a:ext cx="10724804" cy="5020936"/>
          </a:xfrm>
        </p:spPr>
        <p:txBody>
          <a:bodyPr/>
          <a:lstStyle/>
          <a:p>
            <a:pPr>
              <a:spcBef>
                <a:spcPts val="60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Converge the foundational technologies for the high-rate challenge into a common knowledge product through a common dataset</a:t>
            </a:r>
          </a:p>
          <a:p>
            <a:pPr>
              <a:spcBef>
                <a:spcPts val="600"/>
              </a:spcBef>
            </a:pPr>
            <a:r>
              <a:rPr lang="en-US" sz="1800" dirty="0">
                <a:latin typeface="Calibri" panose="020F0502020204030204" pitchFamily="34" charset="0"/>
                <a:ea typeface="Calibri" panose="020F0502020204030204" pitchFamily="34" charset="0"/>
                <a:cs typeface="Times New Roman" panose="02020603050405020304" pitchFamily="18" charset="0"/>
              </a:rPr>
              <a:t>U</a:t>
            </a:r>
            <a:r>
              <a:rPr lang="en-US" sz="1800" dirty="0">
                <a:effectLst/>
                <a:latin typeface="Calibri" panose="020F0502020204030204" pitchFamily="34" charset="0"/>
                <a:ea typeface="Calibri" panose="020F0502020204030204" pitchFamily="34" charset="0"/>
                <a:cs typeface="Times New Roman" panose="02020603050405020304" pitchFamily="18" charset="0"/>
              </a:rPr>
              <a:t>se an extended progressive damage dataset of a DoD-relevant electronics package subjected to repeated shock loading to enable interchangeability between efforts focused on different high-rate challenges</a:t>
            </a:r>
          </a:p>
          <a:p>
            <a:pPr marL="0" indent="0">
              <a:spcBef>
                <a:spcPts val="600"/>
              </a:spcBef>
              <a:buNone/>
            </a:pPr>
            <a:r>
              <a:rPr lang="en-US" sz="1800" b="1" i="1" dirty="0">
                <a:latin typeface="Calibri" panose="020F0502020204030204" pitchFamily="34" charset="0"/>
                <a:ea typeface="Calibri" panose="020F0502020204030204" pitchFamily="34" charset="0"/>
                <a:cs typeface="Times New Roman" panose="02020603050405020304" pitchFamily="18" charset="0"/>
              </a:rPr>
              <a:t>Summer Internship Goal:</a:t>
            </a:r>
          </a:p>
          <a:p>
            <a:pPr>
              <a:spcBef>
                <a:spcPts val="600"/>
              </a:spcBef>
            </a:pPr>
            <a:r>
              <a:rPr lang="en-US" sz="1800" dirty="0">
                <a:latin typeface="Calibri" panose="020F0502020204030204" pitchFamily="34" charset="0"/>
                <a:ea typeface="Calibri" panose="020F0502020204030204" pitchFamily="34" charset="0"/>
                <a:cs typeface="Times New Roman" panose="02020603050405020304" pitchFamily="18" charset="0"/>
              </a:rPr>
              <a:t>Generate dataset of higher energy impact failures (low cycle failures) on electronics board of interest</a:t>
            </a:r>
            <a:endParaRPr lang="en-US" dirty="0"/>
          </a:p>
        </p:txBody>
      </p:sp>
      <p:pic>
        <p:nvPicPr>
          <p:cNvPr id="9" name="Picture 8">
            <a:extLst>
              <a:ext uri="{FF2B5EF4-FFF2-40B4-BE49-F238E27FC236}">
                <a16:creationId xmlns:a16="http://schemas.microsoft.com/office/drawing/2014/main" id="{E2D0051D-47C6-2332-60EA-CDCE4EE025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8401" y="3845885"/>
            <a:ext cx="8984402" cy="2076203"/>
          </a:xfrm>
          <a:prstGeom prst="rect">
            <a:avLst/>
          </a:prstGeom>
        </p:spPr>
      </p:pic>
    </p:spTree>
    <p:extLst>
      <p:ext uri="{BB962C8B-B14F-4D97-AF65-F5344CB8AC3E}">
        <p14:creationId xmlns:p14="http://schemas.microsoft.com/office/powerpoint/2010/main" val="4083806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Drop Testing</a:t>
            </a:r>
          </a:p>
        </p:txBody>
      </p:sp>
      <p:sp>
        <p:nvSpPr>
          <p:cNvPr id="2" name="Content Placeholder 1"/>
          <p:cNvSpPr>
            <a:spLocks noGrp="1"/>
          </p:cNvSpPr>
          <p:nvPr>
            <p:ph sz="half" idx="1"/>
          </p:nvPr>
        </p:nvSpPr>
        <p:spPr>
          <a:xfrm>
            <a:off x="838200" y="1335417"/>
            <a:ext cx="4470647" cy="5020936"/>
          </a:xfrm>
        </p:spPr>
        <p:txBody>
          <a:bodyPr/>
          <a:lstStyle/>
          <a:p>
            <a:r>
              <a:rPr lang="en-US" dirty="0"/>
              <a:t>Simulates high-speed impacts to assess performance and durability of materials, components, or structures</a:t>
            </a:r>
          </a:p>
          <a:p>
            <a:r>
              <a:rPr lang="en-US" dirty="0"/>
              <a:t>Drops a guided mass with a test structure onto an anvil</a:t>
            </a:r>
          </a:p>
          <a:p>
            <a:r>
              <a:rPr lang="en-US" dirty="0"/>
              <a:t>Hard to gather large amounts of datapoints at specific peaks and pulse widths</a:t>
            </a:r>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8500" r="28498"/>
          <a:stretch/>
        </p:blipFill>
        <p:spPr>
          <a:xfrm>
            <a:off x="8753205" y="794551"/>
            <a:ext cx="3020834" cy="526889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0072" y="3500865"/>
            <a:ext cx="3416778" cy="256258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21697" y="794551"/>
            <a:ext cx="3416778" cy="2562584"/>
          </a:xfrm>
          <a:prstGeom prst="rect">
            <a:avLst/>
          </a:prstGeom>
        </p:spPr>
      </p:pic>
      <p:pic>
        <p:nvPicPr>
          <p:cNvPr id="8" name="drop_video_cut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28086" b="31334"/>
          <a:stretch/>
        </p:blipFill>
        <p:spPr>
          <a:xfrm>
            <a:off x="1100987" y="3357135"/>
            <a:ext cx="3743192" cy="2700480"/>
          </a:xfrm>
          <a:prstGeom prst="rect">
            <a:avLst/>
          </a:prstGeom>
          <a:ln w="25400">
            <a:noFill/>
          </a:ln>
        </p:spPr>
      </p:pic>
    </p:spTree>
    <p:extLst>
      <p:ext uri="{BB962C8B-B14F-4D97-AF65-F5344CB8AC3E}">
        <p14:creationId xmlns:p14="http://schemas.microsoft.com/office/powerpoint/2010/main" val="105086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mute="1">
                <p:cTn id="12" repeatCount="indefinite"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descr="A chart with a gradient of colors&#10;&#10;AI-generated content may be incorrect.">
            <a:extLst>
              <a:ext uri="{FF2B5EF4-FFF2-40B4-BE49-F238E27FC236}">
                <a16:creationId xmlns:a16="http://schemas.microsoft.com/office/drawing/2014/main" id="{21678924-4B2E-2A32-675C-C41788758C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650548" y="4202197"/>
            <a:ext cx="2872207" cy="2154155"/>
          </a:xfrm>
          <a:prstGeom prst="rect">
            <a:avLst/>
          </a:prstGeom>
          <a:noFill/>
          <a:ln w="9525">
            <a:noFill/>
            <a:miter lim="800000"/>
            <a:headEnd/>
            <a:tailEnd/>
          </a:ln>
        </p:spPr>
      </p:pic>
      <p:pic>
        <p:nvPicPr>
          <p:cNvPr id="6" name="Content Placeholder 8" descr="A chart with a gradient of red and blue dots&#10;&#10;AI-generated content may be incorrect.">
            <a:extLst>
              <a:ext uri="{FF2B5EF4-FFF2-40B4-BE49-F238E27FC236}">
                <a16:creationId xmlns:a16="http://schemas.microsoft.com/office/drawing/2014/main" id="{C37788D5-8428-3B74-DCB5-ADFE2DAF9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9208958" y="4113875"/>
            <a:ext cx="3107733" cy="2330800"/>
          </a:xfrm>
          <a:prstGeom prst="rect">
            <a:avLst/>
          </a:prstGeom>
          <a:noFill/>
          <a:ln w="9525">
            <a:noFill/>
            <a:miter lim="800000"/>
            <a:headEnd/>
            <a:tailEnd/>
          </a:ln>
        </p:spPr>
      </p:pic>
      <p:sp>
        <p:nvSpPr>
          <p:cNvPr id="3" name="Title 2"/>
          <p:cNvSpPr>
            <a:spLocks noGrp="1"/>
          </p:cNvSpPr>
          <p:nvPr>
            <p:ph type="title"/>
          </p:nvPr>
        </p:nvSpPr>
        <p:spPr/>
        <p:txBody>
          <a:bodyPr>
            <a:normAutofit/>
          </a:bodyPr>
          <a:lstStyle/>
          <a:p>
            <a:r>
              <a:rPr lang="en-US" sz="3200" dirty="0"/>
              <a:t>Kriging Interpolation</a:t>
            </a:r>
          </a:p>
        </p:txBody>
      </p:sp>
      <p:sp>
        <p:nvSpPr>
          <p:cNvPr id="2" name="Content Placeholder 1"/>
          <p:cNvSpPr>
            <a:spLocks noGrp="1"/>
          </p:cNvSpPr>
          <p:nvPr>
            <p:ph sz="half" idx="1"/>
          </p:nvPr>
        </p:nvSpPr>
        <p:spPr>
          <a:xfrm>
            <a:off x="838200" y="1335417"/>
            <a:ext cx="6565777" cy="5020936"/>
          </a:xfrm>
        </p:spPr>
        <p:txBody>
          <a:bodyPr/>
          <a:lstStyle/>
          <a:p>
            <a:r>
              <a:rPr lang="en-US" dirty="0"/>
              <a:t>Spatial interpolation technique used to estimate values at unmeasured locations based on known values at nearby locations (commonly used in </a:t>
            </a:r>
            <a:r>
              <a:rPr lang="en-US" dirty="0" err="1"/>
              <a:t>geostatistics</a:t>
            </a:r>
            <a:r>
              <a:rPr lang="en-US" dirty="0"/>
              <a:t>)</a:t>
            </a:r>
          </a:p>
          <a:p>
            <a:r>
              <a:rPr lang="en-US" dirty="0"/>
              <a:t>Uses spatial autocorrelation and a variogram</a:t>
            </a:r>
          </a:p>
          <a:p>
            <a:pPr lvl="1"/>
            <a:r>
              <a:rPr lang="en-US" dirty="0"/>
              <a:t>Says points that are closer together are more likely to be similar than points that are farther apart</a:t>
            </a:r>
          </a:p>
          <a:p>
            <a:pPr lvl="1"/>
            <a:r>
              <a:rPr lang="en-US" dirty="0"/>
              <a:t>Function that models the spatial autocorrelation in the data to determine the weights used in the interpolation</a:t>
            </a:r>
          </a:p>
          <a:p>
            <a:r>
              <a:rPr lang="en-US" dirty="0"/>
              <a:t>Reduces the number of data points needed to characterize experimental domains</a:t>
            </a:r>
          </a:p>
          <a:p>
            <a:pPr lvl="1"/>
            <a:r>
              <a:rPr lang="en-US" dirty="0"/>
              <a:t>Especially used in cases where it is difficult to sample datapoints</a:t>
            </a:r>
          </a:p>
          <a:p>
            <a:pPr lvl="1"/>
            <a:endParaRPr lang="en-US" dirty="0"/>
          </a:p>
          <a:p>
            <a:pPr marL="0" indent="0">
              <a:buNone/>
            </a:pPr>
            <a:r>
              <a:rPr lang="en-US" b="1" i="1" dirty="0"/>
              <a:t>Project Application:</a:t>
            </a:r>
          </a:p>
          <a:p>
            <a:pPr lvl="1"/>
            <a:r>
              <a:rPr lang="en-US" dirty="0"/>
              <a:t>Use Kriging Interpolation to decide next point to test to populate common dataset over range of impact conditions (peak and duration)</a:t>
            </a:r>
          </a:p>
        </p:txBody>
      </p:sp>
      <p:sp>
        <p:nvSpPr>
          <p:cNvPr id="7" name="TextBox 6">
            <a:extLst>
              <a:ext uri="{FF2B5EF4-FFF2-40B4-BE49-F238E27FC236}">
                <a16:creationId xmlns:a16="http://schemas.microsoft.com/office/drawing/2014/main" id="{C550DE4F-C0E0-1E3C-6F1A-A50BD70203C8}"/>
              </a:ext>
            </a:extLst>
          </p:cNvPr>
          <p:cNvSpPr txBox="1"/>
          <p:nvPr/>
        </p:nvSpPr>
        <p:spPr>
          <a:xfrm>
            <a:off x="10188768" y="3641573"/>
            <a:ext cx="1606231" cy="408623"/>
          </a:xfrm>
          <a:prstGeom prst="roundRect">
            <a:avLst/>
          </a:prstGeom>
          <a:solidFill>
            <a:schemeClr val="accent1"/>
          </a:solidFill>
        </p:spPr>
        <p:txBody>
          <a:bodyPr wrap="none" rtlCol="0">
            <a:spAutoFit/>
          </a:bodyPr>
          <a:lstStyle/>
          <a:p>
            <a:r>
              <a:rPr lang="en-US" dirty="0">
                <a:solidFill>
                  <a:schemeClr val="bg1"/>
                </a:solidFill>
              </a:rPr>
              <a:t>Next test point</a:t>
            </a:r>
          </a:p>
        </p:txBody>
      </p:sp>
      <p:cxnSp>
        <p:nvCxnSpPr>
          <p:cNvPr id="9" name="Straight Arrow Connector 8">
            <a:extLst>
              <a:ext uri="{FF2B5EF4-FFF2-40B4-BE49-F238E27FC236}">
                <a16:creationId xmlns:a16="http://schemas.microsoft.com/office/drawing/2014/main" id="{58ADF426-6684-5190-D55F-D4240F1AC0D1}"/>
              </a:ext>
            </a:extLst>
          </p:cNvPr>
          <p:cNvCxnSpPr>
            <a:cxnSpLocks/>
            <a:stCxn id="7" idx="2"/>
          </p:cNvCxnSpPr>
          <p:nvPr/>
        </p:nvCxnSpPr>
        <p:spPr>
          <a:xfrm flipH="1">
            <a:off x="10496203" y="4050196"/>
            <a:ext cx="495681" cy="1229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9665AE-D78F-FC87-EC30-ADDAD9CDC26E}"/>
              </a:ext>
            </a:extLst>
          </p:cNvPr>
          <p:cNvSpPr txBox="1"/>
          <p:nvPr/>
        </p:nvSpPr>
        <p:spPr>
          <a:xfrm>
            <a:off x="10250594" y="1972341"/>
            <a:ext cx="1606231" cy="646331"/>
          </a:xfrm>
          <a:prstGeom prst="rect">
            <a:avLst/>
          </a:prstGeom>
          <a:noFill/>
        </p:spPr>
        <p:txBody>
          <a:bodyPr wrap="square" rtlCol="0">
            <a:spAutoFit/>
          </a:bodyPr>
          <a:lstStyle/>
          <a:p>
            <a:r>
              <a:rPr lang="en-US" sz="1200" dirty="0">
                <a:solidFill>
                  <a:schemeClr val="bg1">
                    <a:lumMod val="50000"/>
                  </a:schemeClr>
                </a:solidFill>
              </a:rPr>
              <a:t>https://geobgu.xyz/r/spatial-interpolation-of-point-data.html</a:t>
            </a:r>
          </a:p>
        </p:txBody>
      </p:sp>
      <p:pic>
        <p:nvPicPr>
          <p:cNvPr id="15" name="Picture 14">
            <a:extLst>
              <a:ext uri="{FF2B5EF4-FFF2-40B4-BE49-F238E27FC236}">
                <a16:creationId xmlns:a16="http://schemas.microsoft.com/office/drawing/2014/main" id="{7F0D8E4E-03A0-07D7-D439-FC1C5AC1F06F}"/>
              </a:ext>
            </a:extLst>
          </p:cNvPr>
          <p:cNvPicPr>
            <a:picLocks noChangeAspect="1"/>
          </p:cNvPicPr>
          <p:nvPr/>
        </p:nvPicPr>
        <p:blipFill>
          <a:blip r:embed="rId5"/>
          <a:stretch>
            <a:fillRect/>
          </a:stretch>
        </p:blipFill>
        <p:spPr>
          <a:xfrm>
            <a:off x="8319041" y="702753"/>
            <a:ext cx="1893680" cy="2840520"/>
          </a:xfrm>
          <a:prstGeom prst="rect">
            <a:avLst/>
          </a:prstGeom>
        </p:spPr>
      </p:pic>
      <p:sp>
        <p:nvSpPr>
          <p:cNvPr id="16" name="TextBox 15">
            <a:extLst>
              <a:ext uri="{FF2B5EF4-FFF2-40B4-BE49-F238E27FC236}">
                <a16:creationId xmlns:a16="http://schemas.microsoft.com/office/drawing/2014/main" id="{1A7C3DC9-4C23-C98E-CC83-572A3657C22E}"/>
              </a:ext>
            </a:extLst>
          </p:cNvPr>
          <p:cNvSpPr txBox="1"/>
          <p:nvPr/>
        </p:nvSpPr>
        <p:spPr>
          <a:xfrm>
            <a:off x="8086651" y="622283"/>
            <a:ext cx="3696288" cy="276999"/>
          </a:xfrm>
          <a:prstGeom prst="rect">
            <a:avLst/>
          </a:prstGeom>
          <a:solidFill>
            <a:schemeClr val="bg1"/>
          </a:solidFill>
        </p:spPr>
        <p:txBody>
          <a:bodyPr wrap="square" rtlCol="0">
            <a:spAutoFit/>
          </a:bodyPr>
          <a:lstStyle/>
          <a:p>
            <a:r>
              <a:rPr lang="en-US" sz="1200" dirty="0"/>
              <a:t>Annual Rainfall Prediction – Ordinary Kriging </a:t>
            </a:r>
          </a:p>
        </p:txBody>
      </p:sp>
    </p:spTree>
    <p:extLst>
      <p:ext uri="{BB962C8B-B14F-4D97-AF65-F5344CB8AC3E}">
        <p14:creationId xmlns:p14="http://schemas.microsoft.com/office/powerpoint/2010/main" val="63996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452787420"/>
      </p:ext>
    </p:extLst>
  </p:cSld>
  <p:clrMapOvr>
    <a:masterClrMapping/>
  </p:clrMapOvr>
</p:sld>
</file>

<file path=ppt/theme/theme1.xml><?xml version="1.0" encoding="utf-8"?>
<a:theme xmlns:a="http://schemas.openxmlformats.org/drawingml/2006/main" name="Office Theme">
  <a:themeElements>
    <a:clrScheme name="AFRL">
      <a:dk1>
        <a:sysClr val="windowText" lastClr="000000"/>
      </a:dk1>
      <a:lt1>
        <a:sysClr val="window" lastClr="FFFFFF"/>
      </a:lt1>
      <a:dk2>
        <a:srgbClr val="44546A"/>
      </a:dk2>
      <a:lt2>
        <a:srgbClr val="E7E6E6"/>
      </a:lt2>
      <a:accent1>
        <a:srgbClr val="0D4D8C"/>
      </a:accent1>
      <a:accent2>
        <a:srgbClr val="FBCE20"/>
      </a:accent2>
      <a:accent3>
        <a:srgbClr val="00BCE4"/>
      </a:accent3>
      <a:accent4>
        <a:srgbClr val="B3282D"/>
      </a:accent4>
      <a:accent5>
        <a:srgbClr val="CBCCCB"/>
      </a:accent5>
      <a:accent6>
        <a:srgbClr val="595A5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19B0F76CBDC841B2D6C487173D6D4A" ma:contentTypeVersion="15" ma:contentTypeDescription="Create a new document." ma:contentTypeScope="" ma:versionID="86796134783448deef737083daf59e10">
  <xsd:schema xmlns:xsd="http://www.w3.org/2001/XMLSchema" xmlns:xs="http://www.w3.org/2001/XMLSchema" xmlns:p="http://schemas.microsoft.com/office/2006/metadata/properties" xmlns:ns2="bab41339-9ea5-4839-8f7e-4b25d934dda2" xmlns:ns3="bac4e3eb-747f-43bc-bf10-c1bbb893ecac" xmlns:ns4="a1f4a388-dd19-4c03-8035-3897d09331ec" targetNamespace="http://schemas.microsoft.com/office/2006/metadata/properties" ma:root="true" ma:fieldsID="76341c0e2af4448d38aae5b5486d7683" ns2:_="" ns3:_="" ns4:_="">
    <xsd:import namespace="bab41339-9ea5-4839-8f7e-4b25d934dda2"/>
    <xsd:import namespace="bac4e3eb-747f-43bc-bf10-c1bbb893ecac"/>
    <xsd:import namespace="a1f4a388-dd19-4c03-8035-3897d09331e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ObjectDetectorVersions" minOccurs="0"/>
                <xsd:element ref="ns2:MediaServiceSearchProperties" minOccurs="0"/>
                <xsd:element ref="ns4:SharedWithUsers" minOccurs="0"/>
                <xsd:element ref="ns4:SharedWithDetail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b41339-9ea5-4839-8f7e-4b25d934dd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5476efd-2625-4ffb-b020-68dbe4abf389"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c4e3eb-747f-43bc-bf10-c1bbb893eca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8a64498-31c2-4525-ba9f-46f993957d4f}" ma:internalName="TaxCatchAll" ma:showField="CatchAllData" ma:web="a1f4a388-dd19-4c03-8035-3897d09331e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1f4a388-dd19-4c03-8035-3897d09331ec"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ac4e3eb-747f-43bc-bf10-c1bbb893ecac" xsi:nil="true"/>
    <lcf76f155ced4ddcb4097134ff3c332f xmlns="bab41339-9ea5-4839-8f7e-4b25d934dda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FBE14FB-B277-4314-8D5F-A6431D9F043A}">
  <ds:schemaRefs>
    <ds:schemaRef ds:uri="http://schemas.microsoft.com/sharepoint/v3/contenttype/forms"/>
  </ds:schemaRefs>
</ds:datastoreItem>
</file>

<file path=customXml/itemProps2.xml><?xml version="1.0" encoding="utf-8"?>
<ds:datastoreItem xmlns:ds="http://schemas.openxmlformats.org/officeDocument/2006/customXml" ds:itemID="{ED5AAAD6-8C2D-43DF-B8E8-0D96477E9E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b41339-9ea5-4839-8f7e-4b25d934dda2"/>
    <ds:schemaRef ds:uri="bac4e3eb-747f-43bc-bf10-c1bbb893ecac"/>
    <ds:schemaRef ds:uri="a1f4a388-dd19-4c03-8035-3897d09331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4A818D-104A-4108-A402-5A0177A7F210}">
  <ds:schemaRefs>
    <ds:schemaRef ds:uri="http://purl.org/dc/elements/1.1/"/>
    <ds:schemaRef ds:uri="http://schemas.openxmlformats.org/package/2006/metadata/core-properties"/>
    <ds:schemaRef ds:uri="http://schemas.microsoft.com/office/infopath/2007/PartnerControls"/>
    <ds:schemaRef ds:uri="a1f4a388-dd19-4c03-8035-3897d09331ec"/>
    <ds:schemaRef ds:uri="http://schemas.microsoft.com/office/2006/documentManagement/types"/>
    <ds:schemaRef ds:uri="bac4e3eb-747f-43bc-bf10-c1bbb893ecac"/>
    <ds:schemaRef ds:uri="http://purl.org/dc/terms/"/>
    <ds:schemaRef ds:uri="http://purl.org/dc/dcmitype/"/>
    <ds:schemaRef ds:uri="bab41339-9ea5-4839-8f7e-4b25d934dda2"/>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37adc8ff-f4a3-4a14-9c0d-84b4985de0d2}" enabled="1" method="Privileged" siteId="{8331b18d-2d87-48ef-a35f-ac8818ebf9b4}" contentBits="0" removed="0"/>
</clbl:labelList>
</file>

<file path=docProps/app.xml><?xml version="1.0" encoding="utf-8"?>
<Properties xmlns="http://schemas.openxmlformats.org/officeDocument/2006/extended-properties" xmlns:vt="http://schemas.openxmlformats.org/officeDocument/2006/docPropsVTypes">
  <Template>AFRL Template Theme 16x9</Template>
  <TotalTime>16380</TotalTime>
  <Words>2036</Words>
  <Application>Microsoft Office PowerPoint</Application>
  <PresentationFormat>Widescreen</PresentationFormat>
  <Paragraphs>345</Paragraphs>
  <Slides>57</Slides>
  <Notes>45</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Cambria Math</vt:lpstr>
      <vt:lpstr>Times New Roman</vt:lpstr>
      <vt:lpstr>Office Theme</vt:lpstr>
      <vt:lpstr>Convergence in High-rate Structural Health Monitoring and Prognostics for Millisecond Decisions  Intern Work Summer 2025</vt:lpstr>
      <vt:lpstr>Outline of Topics</vt:lpstr>
      <vt:lpstr>Introduction</vt:lpstr>
      <vt:lpstr>High-Rate Dynamics</vt:lpstr>
      <vt:lpstr>High-Rate Structural Health Monitoring (SHM)</vt:lpstr>
      <vt:lpstr>Project Overview</vt:lpstr>
      <vt:lpstr>Drop Testing</vt:lpstr>
      <vt:lpstr>Kriging Interpolation</vt:lpstr>
      <vt:lpstr>Methodology</vt:lpstr>
      <vt:lpstr>Experimental Setup</vt:lpstr>
      <vt:lpstr>Experimental Setup</vt:lpstr>
      <vt:lpstr>Experimental Setup</vt:lpstr>
      <vt:lpstr>Kriging with Iterative Spatial Prediction of Uncertainty (KRISP-U)</vt:lpstr>
      <vt:lpstr>Results</vt:lpstr>
      <vt:lpstr>Initial Data for Kriging Model</vt:lpstr>
      <vt:lpstr>Results – Iteration 1</vt:lpstr>
      <vt:lpstr>Results – Iteration 3</vt:lpstr>
      <vt:lpstr>Results – Iteration 7</vt:lpstr>
      <vt:lpstr>Results – Frequency Analysis</vt:lpstr>
      <vt:lpstr>Optimization Loop</vt:lpstr>
      <vt:lpstr>Conclusions</vt:lpstr>
      <vt:lpstr>Conclusions</vt:lpstr>
      <vt:lpstr>Future Work</vt:lpstr>
      <vt:lpstr>Acknowledgements</vt:lpstr>
      <vt:lpstr>References</vt:lpstr>
      <vt:lpstr>Data Appendix</vt:lpstr>
      <vt:lpstr>Test Set 1</vt:lpstr>
      <vt:lpstr>Test Set 1 – m014_8KG</vt:lpstr>
      <vt:lpstr>Test Set 1 – m014_p5KG</vt:lpstr>
      <vt:lpstr>Test Set 1 – m014_p10KG</vt:lpstr>
      <vt:lpstr>Test Set 1 – m018_9KG</vt:lpstr>
      <vt:lpstr>Test Set 1 – m018_p10KG</vt:lpstr>
      <vt:lpstr>Test Set 1 – m116_p5KG</vt:lpstr>
      <vt:lpstr>Test Set 1 – m116_p8KG</vt:lpstr>
      <vt:lpstr>Test Set 1 – m116_p12KG</vt:lpstr>
      <vt:lpstr>Test Set 1 – m116_p15KG</vt:lpstr>
      <vt:lpstr>Test Set 1 – m018116_p6KG</vt:lpstr>
      <vt:lpstr>Test Set 2</vt:lpstr>
      <vt:lpstr>Test Set 2 – m018x1_p6KG</vt:lpstr>
      <vt:lpstr>Test Set 2 – m018x1_p8KG</vt:lpstr>
      <vt:lpstr>Test Set 2 – m018x1+T_p6KG</vt:lpstr>
      <vt:lpstr>Test Set 2 – m018x1+T2_p5-5KG</vt:lpstr>
      <vt:lpstr>Test Set 2 – m018x1+T2_p5-5KG2</vt:lpstr>
      <vt:lpstr>Test Set 2 – m018x1+T3_p5-5KG</vt:lpstr>
      <vt:lpstr>Test Set 2 – m116x2_p10KG</vt:lpstr>
      <vt:lpstr>Test Set 2 – m316x1_p6KG</vt:lpstr>
      <vt:lpstr>Datapoints</vt:lpstr>
      <vt:lpstr>Datapoints</vt:lpstr>
      <vt:lpstr>Datapoints</vt:lpstr>
      <vt:lpstr>Media</vt:lpstr>
      <vt:lpstr>Camera</vt:lpstr>
      <vt:lpstr>Microscope Camera</vt:lpstr>
      <vt:lpstr>High Speed Videos</vt:lpstr>
      <vt:lpstr>MATLAB Scripts</vt:lpstr>
      <vt:lpstr>Script – Set 1 Processing</vt:lpstr>
      <vt:lpstr>Script – Set 2 Processing</vt:lpstr>
      <vt:lpstr>Script – Set 2 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Briefings</dc:title>
  <dc:creator>Microsoft Office User</dc:creator>
  <cp:lastModifiedBy>Downey, Austin</cp:lastModifiedBy>
  <cp:revision>465</cp:revision>
  <dcterms:created xsi:type="dcterms:W3CDTF">2017-10-16T15:07:30Z</dcterms:created>
  <dcterms:modified xsi:type="dcterms:W3CDTF">2026-02-02T17:26:19Z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0x0101003B19B0F76CBDC841B2D6C487173D6D4A</vt:lpwstr>
  </property>
  <property fmtid="{D5CDD505-2E9C-101B-9397-08002B2CF9AE}" pid="3" name="_dlc_DocIdItemGuid">
    <vt:lpwstr>8da5e822-a11a-45ac-b2f1-9d44befc249a</vt:lpwstr>
  </property>
</Properties>
</file>